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9" r:id="rId2"/>
    <p:sldId id="518" r:id="rId3"/>
    <p:sldId id="519" r:id="rId4"/>
    <p:sldId id="520" r:id="rId5"/>
    <p:sldId id="521" r:id="rId6"/>
    <p:sldId id="522" r:id="rId7"/>
    <p:sldId id="524" r:id="rId8"/>
    <p:sldId id="523" r:id="rId9"/>
    <p:sldId id="525" r:id="rId10"/>
    <p:sldId id="565" r:id="rId11"/>
    <p:sldId id="566" r:id="rId12"/>
    <p:sldId id="567" r:id="rId13"/>
    <p:sldId id="485" r:id="rId14"/>
    <p:sldId id="84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 autoAdjust="0"/>
    <p:restoredTop sz="82272" autoAdjust="0"/>
  </p:normalViewPr>
  <p:slideViewPr>
    <p:cSldViewPr>
      <p:cViewPr varScale="1">
        <p:scale>
          <a:sx n="88" d="100"/>
          <a:sy n="88" d="100"/>
        </p:scale>
        <p:origin x="20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19-04-2023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785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97055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7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439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297</cp:revision>
  <dcterms:created xsi:type="dcterms:W3CDTF">2019-09-23T12:06:27Z</dcterms:created>
  <dcterms:modified xsi:type="dcterms:W3CDTF">2023-04-26T14:42:53Z</dcterms:modified>
</cp:coreProperties>
</file>