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59" r:id="rId2"/>
    <p:sldId id="545" r:id="rId3"/>
    <p:sldId id="546" r:id="rId4"/>
    <p:sldId id="547" r:id="rId5"/>
    <p:sldId id="548" r:id="rId6"/>
    <p:sldId id="758" r:id="rId7"/>
    <p:sldId id="642" r:id="rId8"/>
    <p:sldId id="643" r:id="rId9"/>
    <p:sldId id="851" r:id="rId10"/>
    <p:sldId id="852" r:id="rId11"/>
    <p:sldId id="84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5" autoAdjust="0"/>
    <p:restoredTop sz="82272" autoAdjust="0"/>
  </p:normalViewPr>
  <p:slideViewPr>
    <p:cSldViewPr>
      <p:cViewPr varScale="1">
        <p:scale>
          <a:sx n="88" d="100"/>
          <a:sy n="88" d="100"/>
        </p:scale>
        <p:origin x="207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66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19-04-2023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And all the earth will shout Your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Our hearts will cry these bones will sing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Great are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52841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78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Worship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7098688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Philip Nathan Thompson |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2017 Integrity Worship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 Thompson Worship (Admin. by Integrity Music Ltd)</a:t>
            </a:r>
          </a:p>
          <a:p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7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worthy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no one can worship You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all of the things You've done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no one can worship You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95413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Here's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Receive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worship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20219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And I will not be silent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always worship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As long as I am breathing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always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89747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4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Great Are You Lord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CCLI Song # 6460220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David Leonard | Jason Ingram | Leslie Jordan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© 2012 Open Hands Music (Admin. by Essential Music Publishing LLC)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So Essential Tunes (Admin. by Essential Music Publishing LLC)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Integrity's Praise! Music (Admin. by Integrity Music Ltd)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Little Way Creative (Admin. by Integrity Music Ltd)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12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8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give life You are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bring light to the darkness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give hope You restore </a:t>
            </a:r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heart that is broken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great are You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8020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we pour out our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pour out our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we pour out our praise to You only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69485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4335</TotalTime>
  <Words>338</Words>
  <Application>Microsoft Office PowerPoint</Application>
  <PresentationFormat>On-screen Show (4:3)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296</cp:revision>
  <dcterms:created xsi:type="dcterms:W3CDTF">2019-09-23T12:06:27Z</dcterms:created>
  <dcterms:modified xsi:type="dcterms:W3CDTF">2023-04-19T18:25:04Z</dcterms:modified>
</cp:coreProperties>
</file>