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1" r:id="rId2"/>
    <p:sldId id="520" r:id="rId3"/>
    <p:sldId id="522" r:id="rId4"/>
    <p:sldId id="523" r:id="rId5"/>
    <p:sldId id="524" r:id="rId6"/>
    <p:sldId id="52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4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Never </a:t>
            </a:r>
            <a:r>
              <a:rPr lang="en-GB" sz="4400" b="0" i="0" dirty="0" err="1">
                <a:solidFill>
                  <a:srgbClr val="00A3E0"/>
                </a:solidFill>
                <a:effectLst/>
                <a:latin typeface="akagi_probook"/>
              </a:rPr>
              <a:t>Gonna</a:t>
            </a:r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 Stop Singing 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7054533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Matt Vaughan | Ran Jackson | Tom Smith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2015 Brand Vaughan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Evident Music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Jesus Culture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Songsmiff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215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called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Into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reached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save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conquered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crossed the divide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Lost in our sin You made us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can we ever hold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can't hold back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lift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17604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Higher </a:t>
            </a:r>
            <a:r>
              <a:rPr lang="en-GB" sz="4000" dirty="0" err="1">
                <a:solidFill>
                  <a:schemeClr val="bg1"/>
                </a:solidFill>
              </a:rPr>
              <a:t>higher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Hearts burning bright like a fire </a:t>
            </a:r>
            <a:r>
              <a:rPr lang="en-GB" sz="4000" dirty="0" err="1">
                <a:solidFill>
                  <a:schemeClr val="bg1"/>
                </a:solidFill>
              </a:rPr>
              <a:t>fire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Voices unite make it louder </a:t>
            </a:r>
            <a:r>
              <a:rPr lang="en-GB" sz="4000" dirty="0" err="1">
                <a:solidFill>
                  <a:schemeClr val="bg1"/>
                </a:solidFill>
              </a:rPr>
              <a:t>louder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We're never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stop singing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Oo</a:t>
            </a:r>
            <a:r>
              <a:rPr lang="en-GB" sz="4000" dirty="0">
                <a:solidFill>
                  <a:schemeClr val="bg1"/>
                </a:solidFill>
              </a:rPr>
              <a:t> we're never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stop (singing)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91405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Set free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longer bound in chains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rescued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called me by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62144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Every tribe every tongue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 heart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 knee we will bow to the risen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lift Him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never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stop singing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Oo</a:t>
            </a:r>
            <a:r>
              <a:rPr lang="en-GB" sz="4000" dirty="0">
                <a:solidFill>
                  <a:schemeClr val="bg1"/>
                </a:solidFill>
              </a:rPr>
              <a:t> never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stop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26760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221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2023-01-09T14:53:27Z</dcterms:modified>
</cp:coreProperties>
</file>