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59" r:id="rId2"/>
    <p:sldId id="670" r:id="rId3"/>
    <p:sldId id="726" r:id="rId4"/>
    <p:sldId id="727" r:id="rId5"/>
    <p:sldId id="518" r:id="rId6"/>
    <p:sldId id="753" r:id="rId7"/>
    <p:sldId id="754" r:id="rId8"/>
    <p:sldId id="755" r:id="rId9"/>
    <p:sldId id="756" r:id="rId10"/>
    <p:sldId id="757" r:id="rId11"/>
    <p:sldId id="758" r:id="rId12"/>
    <p:sldId id="675" r:id="rId13"/>
    <p:sldId id="581" r:id="rId14"/>
    <p:sldId id="650" r:id="rId15"/>
    <p:sldId id="582" r:id="rId16"/>
    <p:sldId id="501" r:id="rId17"/>
    <p:sldId id="465" r:id="rId18"/>
    <p:sldId id="466" r:id="rId19"/>
    <p:sldId id="467" r:id="rId20"/>
    <p:sldId id="474" r:id="rId21"/>
    <p:sldId id="695" r:id="rId22"/>
    <p:sldId id="696" r:id="rId23"/>
    <p:sldId id="736" r:id="rId24"/>
    <p:sldId id="605" r:id="rId25"/>
    <p:sldId id="540" r:id="rId26"/>
    <p:sldId id="741" r:id="rId27"/>
    <p:sldId id="709" r:id="rId28"/>
    <p:sldId id="710" r:id="rId29"/>
    <p:sldId id="711" r:id="rId30"/>
    <p:sldId id="712" r:id="rId31"/>
    <p:sldId id="450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3" d="100"/>
          <a:sy n="103" d="100"/>
        </p:scale>
        <p:origin x="15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15-01-2023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Every tribe every tongue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knee we will bow to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lift Him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singing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Oo</a:t>
            </a:r>
            <a:r>
              <a:rPr lang="en-GB" sz="4000" dirty="0">
                <a:solidFill>
                  <a:schemeClr val="bg1"/>
                </a:solidFill>
              </a:rPr>
              <a:t>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26760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4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2437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0776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7194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70850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221546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Loves Me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3934735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Peter </a:t>
            </a:r>
            <a:r>
              <a:rPr lang="en-GB" sz="1200" dirty="0" err="1">
                <a:solidFill>
                  <a:schemeClr val="bg1"/>
                </a:solidFill>
              </a:rPr>
              <a:t>Bignall</a:t>
            </a:r>
            <a:r>
              <a:rPr lang="en-GB" sz="1200" dirty="0">
                <a:solidFill>
                  <a:schemeClr val="bg1"/>
                </a:solidFill>
              </a:rPr>
              <a:t> | Peter </a:t>
            </a:r>
            <a:r>
              <a:rPr lang="en-GB" sz="1200" dirty="0" err="1">
                <a:solidFill>
                  <a:schemeClr val="bg1"/>
                </a:solidFill>
              </a:rPr>
              <a:t>Tye</a:t>
            </a:r>
            <a:r>
              <a:rPr lang="en-GB" sz="1200" dirty="0">
                <a:solidFill>
                  <a:schemeClr val="bg1"/>
                </a:solidFill>
              </a:rPr>
              <a:t> | Steve Whitehouse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8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8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God loves me I'm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shout it out</a:t>
            </a:r>
          </a:p>
          <a:p>
            <a:r>
              <a:rPr lang="en-GB" sz="5400" dirty="0">
                <a:solidFill>
                  <a:schemeClr val="bg1"/>
                </a:solidFill>
              </a:rPr>
              <a:t>God loves me 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live it out</a:t>
            </a:r>
          </a:p>
          <a:p>
            <a:r>
              <a:rPr lang="en-GB" sz="5400" dirty="0">
                <a:solidFill>
                  <a:schemeClr val="bg1"/>
                </a:solidFill>
              </a:rPr>
              <a:t>God loves me I know He loves me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73101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8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8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When I'm in the sun having fun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I know that He loves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When I feel the rain I feel the same</a:t>
            </a:r>
          </a:p>
          <a:p>
            <a:r>
              <a:rPr lang="en-GB" sz="5400" dirty="0" err="1">
                <a:solidFill>
                  <a:schemeClr val="bg1"/>
                </a:solidFill>
              </a:rPr>
              <a:t>'Cause</a:t>
            </a:r>
            <a:r>
              <a:rPr lang="en-GB" sz="5400" dirty="0">
                <a:solidFill>
                  <a:schemeClr val="bg1"/>
                </a:solidFill>
              </a:rPr>
              <a:t> He's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37236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Never </a:t>
            </a:r>
            <a:r>
              <a:rPr lang="en-GB" sz="4400" b="0" i="0" dirty="0" err="1">
                <a:solidFill>
                  <a:srgbClr val="00A3E0"/>
                </a:solidFill>
                <a:effectLst/>
                <a:latin typeface="akagi_probook"/>
              </a:rPr>
              <a:t>Gonna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 Stop Singing 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7054533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Vaughan | Ran Jackson | Tom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Brand Vaughan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Evident Music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Songsmiff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called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reached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47179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conquered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crossed the divide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Lost in our sin You made us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can we ever hold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can't hold back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We're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lift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7604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Higher </a:t>
            </a:r>
            <a:r>
              <a:rPr lang="en-GB" sz="4000" dirty="0" err="1">
                <a:solidFill>
                  <a:schemeClr val="bg1"/>
                </a:solidFill>
              </a:rPr>
              <a:t>higher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Hearts burning bright like a fire </a:t>
            </a:r>
            <a:r>
              <a:rPr lang="en-GB" sz="4000" dirty="0" err="1">
                <a:solidFill>
                  <a:schemeClr val="bg1"/>
                </a:solidFill>
              </a:rPr>
              <a:t>fire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Voices unite make it louder </a:t>
            </a:r>
            <a:r>
              <a:rPr lang="en-GB" sz="4000" dirty="0" err="1">
                <a:solidFill>
                  <a:schemeClr val="bg1"/>
                </a:solidFill>
              </a:rPr>
              <a:t>louder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singing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Oo</a:t>
            </a:r>
            <a:r>
              <a:rPr lang="en-GB" sz="4000" dirty="0">
                <a:solidFill>
                  <a:schemeClr val="bg1"/>
                </a:solidFill>
              </a:rPr>
              <a:t> we're never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stop (singing)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91405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Set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longer bound in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rescued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called me by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62144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2857</TotalTime>
  <Words>1134</Words>
  <Application>Microsoft Office PowerPoint</Application>
  <PresentationFormat>On-screen Show (4:3)</PresentationFormat>
  <Paragraphs>199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240</cp:revision>
  <dcterms:created xsi:type="dcterms:W3CDTF">2019-09-23T12:06:27Z</dcterms:created>
  <dcterms:modified xsi:type="dcterms:W3CDTF">2023-01-09T14:57:01Z</dcterms:modified>
</cp:coreProperties>
</file>