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670" r:id="rId2"/>
    <p:sldId id="671" r:id="rId3"/>
    <p:sldId id="672" r:id="rId4"/>
    <p:sldId id="673" r:id="rId5"/>
    <p:sldId id="674" r:id="rId6"/>
    <p:sldId id="1271" r:id="rId7"/>
    <p:sldId id="512" r:id="rId8"/>
    <p:sldId id="1270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972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01/03/2025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01/03/2025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01/03/2025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01/03/2025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01/03/2025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01/03/2025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01/03/2025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01/03/2025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01/03/2025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01/03/2025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01/03/2025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A1CF3-4A15-4CBF-9A5A-6A56C368BE71}" type="datetimeFigureOut">
              <a:rPr lang="en-GB" smtClean="0"/>
              <a:pPr/>
              <a:t>01/03/2025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6600" b="0" i="0" dirty="0">
                <a:solidFill>
                  <a:srgbClr val="00A3E0"/>
                </a:solidFill>
                <a:effectLst/>
                <a:latin typeface="akagi_probook"/>
              </a:rPr>
              <a:t>Hands </a:t>
            </a:r>
            <a:r>
              <a:rPr lang="en-GB" sz="6600" dirty="0">
                <a:solidFill>
                  <a:srgbClr val="00A3E0"/>
                </a:solidFill>
                <a:latin typeface="akagi_probook"/>
              </a:rPr>
              <a:t>To The Heavens</a:t>
            </a:r>
          </a:p>
          <a:p>
            <a:endParaRPr lang="en-GB" sz="6600" b="0" i="0" dirty="0">
              <a:solidFill>
                <a:srgbClr val="00A3E0"/>
              </a:solidFill>
              <a:effectLst/>
              <a:latin typeface="akagi_probook"/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Song # 6460471</a:t>
            </a:r>
          </a:p>
          <a:p>
            <a:r>
              <a:rPr lang="en-GB" sz="1200" dirty="0">
                <a:solidFill>
                  <a:schemeClr val="bg1"/>
                </a:solidFill>
              </a:rPr>
              <a:t>Bryan Brown | Jason Ingram | Kari Jobe | </a:t>
            </a:r>
            <a:r>
              <a:rPr lang="en-GB" sz="1200" dirty="0" err="1">
                <a:solidFill>
                  <a:schemeClr val="bg1"/>
                </a:solidFill>
              </a:rPr>
              <a:t>Tofer</a:t>
            </a:r>
            <a:r>
              <a:rPr lang="en-GB" sz="1200" dirty="0">
                <a:solidFill>
                  <a:schemeClr val="bg1"/>
                </a:solidFill>
              </a:rPr>
              <a:t> Brown</a:t>
            </a:r>
          </a:p>
          <a:p>
            <a:r>
              <a:rPr lang="en-GB" sz="1200" dirty="0">
                <a:solidFill>
                  <a:schemeClr val="bg1"/>
                </a:solidFill>
              </a:rPr>
              <a:t>© 2013 worshiptogether.com songs; Razor and Tie Music Publishing; </a:t>
            </a:r>
            <a:r>
              <a:rPr lang="en-GB" sz="1200" dirty="0" err="1">
                <a:solidFill>
                  <a:schemeClr val="bg1"/>
                </a:solidFill>
              </a:rPr>
              <a:t>Tofer</a:t>
            </a:r>
            <a:r>
              <a:rPr lang="en-GB" sz="1200" dirty="0">
                <a:solidFill>
                  <a:schemeClr val="bg1"/>
                </a:solidFill>
              </a:rPr>
              <a:t> The Musical; Open Hands Music; So Essential Tunes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  <a:br>
              <a:rPr lang="en-GB" sz="1200" dirty="0">
                <a:solidFill>
                  <a:schemeClr val="bg1"/>
                </a:solidFill>
              </a:rPr>
            </a:br>
            <a:endParaRPr lang="en-GB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8394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We are Your church</a:t>
            </a:r>
          </a:p>
          <a:p>
            <a:r>
              <a:rPr lang="en-GB" sz="3600" dirty="0">
                <a:solidFill>
                  <a:schemeClr val="bg1"/>
                </a:solidFill>
              </a:rPr>
              <a:t>We are Your sons and daughters</a:t>
            </a:r>
          </a:p>
          <a:p>
            <a:r>
              <a:rPr lang="en-GB" sz="3600" dirty="0">
                <a:solidFill>
                  <a:schemeClr val="bg1"/>
                </a:solidFill>
              </a:rPr>
              <a:t>We've gathered here to meet with You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94581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1/7</a:t>
            </a:r>
          </a:p>
        </p:txBody>
      </p:sp>
    </p:spTree>
    <p:extLst>
      <p:ext uri="{BB962C8B-B14F-4D97-AF65-F5344CB8AC3E}">
        <p14:creationId xmlns:p14="http://schemas.microsoft.com/office/powerpoint/2010/main" val="2702671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536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We lift our eyes</a:t>
            </a:r>
          </a:p>
          <a:p>
            <a:r>
              <a:rPr lang="en-GB" sz="3600" dirty="0">
                <a:solidFill>
                  <a:schemeClr val="bg1"/>
                </a:solidFill>
              </a:rPr>
              <a:t>We lay our hearts before You</a:t>
            </a:r>
          </a:p>
          <a:p>
            <a:r>
              <a:rPr lang="en-GB" sz="3600" dirty="0">
                <a:solidFill>
                  <a:schemeClr val="bg1"/>
                </a:solidFill>
              </a:rPr>
              <a:t>Expectant here for You to move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92075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2/7</a:t>
            </a:r>
          </a:p>
        </p:txBody>
      </p:sp>
    </p:spTree>
    <p:extLst>
      <p:ext uri="{BB962C8B-B14F-4D97-AF65-F5344CB8AC3E}">
        <p14:creationId xmlns:p14="http://schemas.microsoft.com/office/powerpoint/2010/main" val="2362888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With our hands to the heavens</a:t>
            </a:r>
          </a:p>
          <a:p>
            <a:r>
              <a:rPr lang="en-GB" sz="3600" dirty="0">
                <a:solidFill>
                  <a:schemeClr val="bg1"/>
                </a:solidFill>
              </a:rPr>
              <a:t>Alive in Your presence</a:t>
            </a:r>
          </a:p>
          <a:p>
            <a:r>
              <a:rPr lang="en-GB" sz="3600" dirty="0">
                <a:solidFill>
                  <a:schemeClr val="bg1"/>
                </a:solidFill>
              </a:rPr>
              <a:t>O God when You come</a:t>
            </a:r>
          </a:p>
          <a:p>
            <a:r>
              <a:rPr lang="en-GB" sz="3600" dirty="0">
                <a:solidFill>
                  <a:schemeClr val="bg1"/>
                </a:solidFill>
              </a:rPr>
              <a:t>So pour out Your Spirit</a:t>
            </a:r>
          </a:p>
          <a:p>
            <a:r>
              <a:rPr lang="en-GB" sz="3600" dirty="0">
                <a:solidFill>
                  <a:schemeClr val="bg1"/>
                </a:solidFill>
              </a:rPr>
              <a:t>We love to be near You</a:t>
            </a:r>
          </a:p>
          <a:p>
            <a:r>
              <a:rPr lang="en-GB" sz="3600" dirty="0">
                <a:solidFill>
                  <a:schemeClr val="bg1"/>
                </a:solidFill>
              </a:rPr>
              <a:t>O God when You come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492117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3/7</a:t>
            </a:r>
          </a:p>
        </p:txBody>
      </p:sp>
    </p:spTree>
    <p:extLst>
      <p:ext uri="{BB962C8B-B14F-4D97-AF65-F5344CB8AC3E}">
        <p14:creationId xmlns:p14="http://schemas.microsoft.com/office/powerpoint/2010/main" val="117235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508" y="692696"/>
            <a:ext cx="8856984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You are the way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The truth and life we live for</a:t>
            </a:r>
          </a:p>
          <a:p>
            <a:r>
              <a:rPr lang="en-GB" sz="3600" dirty="0">
                <a:solidFill>
                  <a:schemeClr val="bg1"/>
                </a:solidFill>
              </a:rPr>
              <a:t>Oh how we long to know You more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59811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4/7</a:t>
            </a:r>
          </a:p>
        </p:txBody>
      </p:sp>
    </p:spTree>
    <p:extLst>
      <p:ext uri="{BB962C8B-B14F-4D97-AF65-F5344CB8AC3E}">
        <p14:creationId xmlns:p14="http://schemas.microsoft.com/office/powerpoint/2010/main" val="2981371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F8812C-F42E-EB9D-E759-F08EAC5CAC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D85A8E7-4B7D-EDF3-EE81-976DB73A43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1520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With our hands to the heavens</a:t>
            </a:r>
          </a:p>
          <a:p>
            <a:r>
              <a:rPr lang="en-GB" sz="3600" dirty="0">
                <a:solidFill>
                  <a:schemeClr val="bg1"/>
                </a:solidFill>
              </a:rPr>
              <a:t>Alive in Your presence</a:t>
            </a:r>
          </a:p>
          <a:p>
            <a:r>
              <a:rPr lang="en-GB" sz="3600" dirty="0">
                <a:solidFill>
                  <a:schemeClr val="bg1"/>
                </a:solidFill>
              </a:rPr>
              <a:t>O God when You come</a:t>
            </a:r>
          </a:p>
          <a:p>
            <a:r>
              <a:rPr lang="en-GB" sz="3600" dirty="0">
                <a:solidFill>
                  <a:schemeClr val="bg1"/>
                </a:solidFill>
              </a:rPr>
              <a:t>So pour out Your Spirit</a:t>
            </a:r>
          </a:p>
          <a:p>
            <a:r>
              <a:rPr lang="en-GB" sz="3600" dirty="0">
                <a:solidFill>
                  <a:schemeClr val="bg1"/>
                </a:solidFill>
              </a:rPr>
              <a:t>We love to be near You</a:t>
            </a:r>
          </a:p>
          <a:p>
            <a:r>
              <a:rPr lang="en-GB" sz="3600" dirty="0">
                <a:solidFill>
                  <a:schemeClr val="bg1"/>
                </a:solidFill>
              </a:rPr>
              <a:t>O God when You come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975F62-BCDC-192B-D264-BC7AFE2ECB32}"/>
              </a:ext>
            </a:extLst>
          </p:cNvPr>
          <p:cNvSpPr txBox="1"/>
          <p:nvPr/>
        </p:nvSpPr>
        <p:spPr>
          <a:xfrm>
            <a:off x="8492117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5/7</a:t>
            </a:r>
          </a:p>
        </p:txBody>
      </p:sp>
    </p:spTree>
    <p:extLst>
      <p:ext uri="{BB962C8B-B14F-4D97-AF65-F5344CB8AC3E}">
        <p14:creationId xmlns:p14="http://schemas.microsoft.com/office/powerpoint/2010/main" val="395737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508" y="764704"/>
            <a:ext cx="8856984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Come like a rushing wind</a:t>
            </a:r>
          </a:p>
          <a:p>
            <a:r>
              <a:rPr lang="en-GB" sz="3600" dirty="0">
                <a:solidFill>
                  <a:schemeClr val="bg1"/>
                </a:solidFill>
              </a:rPr>
              <a:t>Come light the fire again</a:t>
            </a:r>
          </a:p>
          <a:p>
            <a:r>
              <a:rPr lang="en-GB" sz="3600" dirty="0">
                <a:solidFill>
                  <a:schemeClr val="bg1"/>
                </a:solidFill>
              </a:rPr>
              <a:t>Come like a burning flame</a:t>
            </a:r>
          </a:p>
          <a:p>
            <a:r>
              <a:rPr lang="en-GB" sz="3600" dirty="0">
                <a:solidFill>
                  <a:schemeClr val="bg1"/>
                </a:solidFill>
              </a:rPr>
              <a:t>Have Your way (have Your way)</a:t>
            </a:r>
          </a:p>
          <a:p>
            <a:r>
              <a:rPr lang="en-GB" sz="3600" dirty="0">
                <a:solidFill>
                  <a:schemeClr val="bg1"/>
                </a:solidFill>
              </a:rPr>
              <a:t>(REPEAT)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95806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6/7</a:t>
            </a:r>
          </a:p>
        </p:txBody>
      </p:sp>
    </p:spTree>
    <p:extLst>
      <p:ext uri="{BB962C8B-B14F-4D97-AF65-F5344CB8AC3E}">
        <p14:creationId xmlns:p14="http://schemas.microsoft.com/office/powerpoint/2010/main" val="1390635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C8C5E0-8873-EC00-0AC7-0A53FD6F8A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FE28186-4ED6-23CF-5874-52089562E9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1520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With our hands to the heavens</a:t>
            </a:r>
          </a:p>
          <a:p>
            <a:r>
              <a:rPr lang="en-GB" sz="3600" dirty="0">
                <a:solidFill>
                  <a:schemeClr val="bg1"/>
                </a:solidFill>
              </a:rPr>
              <a:t>Alive in Your presence</a:t>
            </a:r>
          </a:p>
          <a:p>
            <a:r>
              <a:rPr lang="en-GB" sz="3600" dirty="0">
                <a:solidFill>
                  <a:schemeClr val="bg1"/>
                </a:solidFill>
              </a:rPr>
              <a:t>O God when You come</a:t>
            </a:r>
          </a:p>
          <a:p>
            <a:r>
              <a:rPr lang="en-GB" sz="3600" dirty="0">
                <a:solidFill>
                  <a:schemeClr val="bg1"/>
                </a:solidFill>
              </a:rPr>
              <a:t>So pour out Your Spirit</a:t>
            </a:r>
          </a:p>
          <a:p>
            <a:r>
              <a:rPr lang="en-GB" sz="3600" dirty="0">
                <a:solidFill>
                  <a:schemeClr val="bg1"/>
                </a:solidFill>
              </a:rPr>
              <a:t>We love to be near You</a:t>
            </a:r>
          </a:p>
          <a:p>
            <a:r>
              <a:rPr lang="en-GB" sz="3600" dirty="0">
                <a:solidFill>
                  <a:schemeClr val="bg1"/>
                </a:solidFill>
              </a:rPr>
              <a:t>O God when You come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CDABEA-8E20-C218-6C38-38B15327ADA1}"/>
              </a:ext>
            </a:extLst>
          </p:cNvPr>
          <p:cNvSpPr txBox="1"/>
          <p:nvPr/>
        </p:nvSpPr>
        <p:spPr>
          <a:xfrm>
            <a:off x="8492117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7/7</a:t>
            </a:r>
          </a:p>
        </p:txBody>
      </p:sp>
    </p:spTree>
    <p:extLst>
      <p:ext uri="{BB962C8B-B14F-4D97-AF65-F5344CB8AC3E}">
        <p14:creationId xmlns:p14="http://schemas.microsoft.com/office/powerpoint/2010/main" val="23593602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757</TotalTime>
  <Words>247</Words>
  <Application>Microsoft Office PowerPoint</Application>
  <PresentationFormat>On-screen Show (4:3)</PresentationFormat>
  <Paragraphs>47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akagi_probook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Dele Olajide</cp:lastModifiedBy>
  <cp:revision>78</cp:revision>
  <dcterms:created xsi:type="dcterms:W3CDTF">2019-09-23T12:06:27Z</dcterms:created>
  <dcterms:modified xsi:type="dcterms:W3CDTF">2025-03-01T19:12:08Z</dcterms:modified>
</cp:coreProperties>
</file>