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950" r:id="rId2"/>
    <p:sldId id="518" r:id="rId3"/>
    <p:sldId id="520" r:id="rId4"/>
    <p:sldId id="521" r:id="rId5"/>
    <p:sldId id="522" r:id="rId6"/>
    <p:sldId id="523" r:id="rId7"/>
    <p:sldId id="525" r:id="rId8"/>
    <p:sldId id="526" r:id="rId9"/>
    <p:sldId id="532" r:id="rId10"/>
    <p:sldId id="527" r:id="rId11"/>
    <p:sldId id="528" r:id="rId12"/>
    <p:sldId id="529" r:id="rId13"/>
    <p:sldId id="530" r:id="rId14"/>
    <p:sldId id="531" r:id="rId15"/>
    <p:sldId id="670" r:id="rId16"/>
    <p:sldId id="671" r:id="rId17"/>
    <p:sldId id="672" r:id="rId18"/>
    <p:sldId id="673" r:id="rId19"/>
    <p:sldId id="674" r:id="rId20"/>
    <p:sldId id="1271" r:id="rId21"/>
    <p:sldId id="512" r:id="rId22"/>
    <p:sldId id="1270" r:id="rId23"/>
    <p:sldId id="709" r:id="rId24"/>
    <p:sldId id="710" r:id="rId25"/>
    <p:sldId id="711" r:id="rId26"/>
    <p:sldId id="712" r:id="rId27"/>
    <p:sldId id="450" r:id="rId28"/>
    <p:sldId id="438" r:id="rId29"/>
    <p:sldId id="439" r:id="rId30"/>
    <p:sldId id="440" r:id="rId31"/>
    <p:sldId id="441" r:id="rId32"/>
    <p:sldId id="442" r:id="rId33"/>
    <p:sldId id="443" r:id="rId34"/>
    <p:sldId id="444" r:id="rId35"/>
    <p:sldId id="445" r:id="rId36"/>
    <p:sldId id="642" r:id="rId37"/>
    <p:sldId id="643" r:id="rId38"/>
    <p:sldId id="644" r:id="rId39"/>
    <p:sldId id="64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518"/>
            <p14:sldId id="520"/>
            <p14:sldId id="521"/>
            <p14:sldId id="522"/>
            <p14:sldId id="523"/>
            <p14:sldId id="525"/>
            <p14:sldId id="526"/>
            <p14:sldId id="532"/>
            <p14:sldId id="527"/>
            <p14:sldId id="528"/>
            <p14:sldId id="529"/>
            <p14:sldId id="530"/>
            <p14:sldId id="531"/>
            <p14:sldId id="670"/>
            <p14:sldId id="671"/>
            <p14:sldId id="672"/>
            <p14:sldId id="673"/>
            <p14:sldId id="674"/>
            <p14:sldId id="1271"/>
            <p14:sldId id="512"/>
            <p14:sldId id="1270"/>
            <p14:sldId id="709"/>
            <p14:sldId id="710"/>
            <p14:sldId id="711"/>
            <p14:sldId id="712"/>
            <p14:sldId id="450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642"/>
            <p14:sldId id="643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12/12</a:t>
            </a:r>
          </a:p>
        </p:txBody>
      </p:sp>
    </p:spTree>
    <p:extLst>
      <p:ext uri="{BB962C8B-B14F-4D97-AF65-F5344CB8AC3E}">
        <p14:creationId xmlns:p14="http://schemas.microsoft.com/office/powerpoint/2010/main" val="187518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Hands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Heavens</a:t>
            </a:r>
          </a:p>
          <a:p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6460471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Bryan Brown | Jason Ingram | Kari Jobe | </a:t>
            </a:r>
            <a:r>
              <a:rPr lang="en-GB" sz="1200" dirty="0" err="1">
                <a:solidFill>
                  <a:schemeClr val="bg1"/>
                </a:solidFill>
              </a:rPr>
              <a:t>Tofer</a:t>
            </a:r>
            <a:r>
              <a:rPr lang="en-GB" sz="1200" dirty="0">
                <a:solidFill>
                  <a:schemeClr val="bg1"/>
                </a:solidFill>
              </a:rPr>
              <a:t> Brown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2013 worshiptogether.com songs; Razor and Tie Music Publishing; </a:t>
            </a:r>
            <a:r>
              <a:rPr lang="en-GB" sz="1200" dirty="0" err="1">
                <a:solidFill>
                  <a:schemeClr val="bg1"/>
                </a:solidFill>
              </a:rPr>
              <a:t>Tofer</a:t>
            </a:r>
            <a:r>
              <a:rPr lang="en-GB" sz="1200" dirty="0">
                <a:solidFill>
                  <a:schemeClr val="bg1"/>
                </a:solidFill>
              </a:rPr>
              <a:t> The Musical; Open Hands Music; So Essential Tunes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are Your church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Your sons and daughters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We've gathered here to meet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4581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lift our eyes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lay our hearts before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Expectant here for You to 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2075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With our hands to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Alive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pour out Your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love to be near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92117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truth and life we live for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how we long to know You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7213077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Brandon Lake </a:t>
            </a:r>
            <a:r>
              <a:rPr lang="en-GB" sz="1200" dirty="0" err="1">
                <a:solidFill>
                  <a:schemeClr val="bg1"/>
                </a:solidFill>
              </a:rPr>
              <a:t>MusicFor</a:t>
            </a:r>
            <a:r>
              <a:rPr lang="en-GB" sz="1200" dirty="0">
                <a:solidFill>
                  <a:schemeClr val="bg1"/>
                </a:solidFill>
              </a:rPr>
              <a:t> Humans </a:t>
            </a:r>
            <a:r>
              <a:rPr lang="en-GB" sz="1200" dirty="0" err="1">
                <a:solidFill>
                  <a:schemeClr val="bg1"/>
                </a:solidFill>
              </a:rPr>
              <a:t>PublishingMaverick</a:t>
            </a:r>
            <a:r>
              <a:rPr lang="en-GB" sz="1200" dirty="0">
                <a:solidFill>
                  <a:schemeClr val="bg1"/>
                </a:solidFill>
              </a:rPr>
              <a:t> City </a:t>
            </a:r>
            <a:r>
              <a:rPr lang="en-GB" sz="1200" dirty="0" err="1">
                <a:solidFill>
                  <a:schemeClr val="bg1"/>
                </a:solidFill>
              </a:rPr>
              <a:t>PublishingCapitol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GenesisCapitol</a:t>
            </a:r>
            <a:r>
              <a:rPr lang="en-GB" sz="1200" dirty="0">
                <a:solidFill>
                  <a:schemeClr val="bg1"/>
                </a:solidFill>
              </a:rPr>
              <a:t> CMG </a:t>
            </a:r>
            <a:r>
              <a:rPr lang="en-GB" sz="1200" dirty="0" err="1">
                <a:solidFill>
                  <a:schemeClr val="bg1"/>
                </a:solidFill>
              </a:rPr>
              <a:t>ParagonHousefires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SoundsWriter's</a:t>
            </a:r>
            <a:r>
              <a:rPr lang="en-GB" sz="1200" dirty="0">
                <a:solidFill>
                  <a:schemeClr val="bg1"/>
                </a:solidFill>
              </a:rPr>
              <a:t> Roof </a:t>
            </a:r>
            <a:r>
              <a:rPr lang="en-GB" sz="1200" dirty="0" err="1">
                <a:solidFill>
                  <a:schemeClr val="bg1"/>
                </a:solidFill>
              </a:rPr>
              <a:t>PublishingMusic</a:t>
            </a:r>
            <a:r>
              <a:rPr lang="en-GB" sz="1200" dirty="0">
                <a:solidFill>
                  <a:schemeClr val="bg1"/>
                </a:solidFill>
              </a:rPr>
              <a:t>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8812C-F42E-EB9D-E759-F08EAC5CA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D85A8E7-4B7D-EDF3-EE81-976DB73A4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With our hands to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Alive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pour out Your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love to be near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75F62-BCDC-192B-D264-BC7AFE2ECB32}"/>
              </a:ext>
            </a:extLst>
          </p:cNvPr>
          <p:cNvSpPr txBox="1"/>
          <p:nvPr/>
        </p:nvSpPr>
        <p:spPr>
          <a:xfrm>
            <a:off x="8492117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9573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like a rushing wind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light the fire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Come like a burning flame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Have Your way (have Your way)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580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C5E0-8873-EC00-0AC7-0A53FD6F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E28186-4ED6-23CF-5874-52089562E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With our hands to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Alive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pour out Your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love to be near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 God when You 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CDABEA-8E20-C218-6C38-38B15327ADA1}"/>
              </a:ext>
            </a:extLst>
          </p:cNvPr>
          <p:cNvSpPr txBox="1"/>
          <p:nvPr/>
        </p:nvSpPr>
        <p:spPr>
          <a:xfrm>
            <a:off x="8492117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35936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8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>
              <a:solidFill>
                <a:schemeClr val="bg1"/>
              </a:solidFill>
            </a:endParaRPr>
          </a:p>
          <a:p>
            <a:r>
              <a:rPr lang="en-GB" sz="7200">
                <a:solidFill>
                  <a:schemeClr val="bg1"/>
                </a:solidFill>
              </a:rPr>
              <a:t>What </a:t>
            </a:r>
            <a:r>
              <a:rPr lang="en-GB" sz="7200" dirty="0">
                <a:solidFill>
                  <a:schemeClr val="bg1"/>
                </a:solidFill>
              </a:rPr>
              <a:t>A Beautiful Name</a:t>
            </a:r>
          </a:p>
          <a:p>
            <a:r>
              <a:rPr lang="en-GB" sz="1200" dirty="0"/>
              <a:t>CCLI Song # 7068424</a:t>
            </a:r>
          </a:p>
          <a:p>
            <a:r>
              <a:rPr lang="en-GB" sz="1200" dirty="0"/>
              <a:t>Ben Fielding | Brooke </a:t>
            </a:r>
            <a:r>
              <a:rPr lang="en-GB" sz="1200" dirty="0" err="1"/>
              <a:t>Ligertwood</a:t>
            </a:r>
            <a:endParaRPr lang="en-GB" sz="1200" dirty="0"/>
          </a:p>
          <a:p>
            <a:r>
              <a:rPr lang="en-GB" sz="1200" dirty="0"/>
              <a:t>© 2016 </a:t>
            </a:r>
            <a:r>
              <a:rPr lang="en-GB" sz="1200" dirty="0" err="1"/>
              <a:t>Hillsong</a:t>
            </a:r>
            <a:r>
              <a:rPr lang="en-GB" sz="1200" dirty="0"/>
              <a:t> Music Publishing Australia (Admin. by </a:t>
            </a:r>
            <a:r>
              <a:rPr lang="en-GB" sz="1200" dirty="0" err="1"/>
              <a:t>Hillsong</a:t>
            </a:r>
            <a:r>
              <a:rPr lang="en-GB" sz="1200" dirty="0"/>
              <a:t>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were the Word at the beginning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One with God the Lord Most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hidden glory in creation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revealed in You our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everything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beautiful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didn't want heaven without 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So Jesus You brought heaven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My sin was great Your love was greater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could separate us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986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compares to this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wonderful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Death could not hold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veil tore before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silence the boast of sin and grave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heavens are roaring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praise of Your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For You are raised to life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have no rival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have no equal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Now and forever God You reign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kingdom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glory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Yours is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402" y="692696"/>
            <a:ext cx="8640960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 Christ my 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Nothing can stand against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What a powerful Name it is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Name of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</TotalTime>
  <Words>1396</Words>
  <Application>Microsoft Office PowerPoint</Application>
  <PresentationFormat>On-screen Show (4:3)</PresentationFormat>
  <Paragraphs>219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48</cp:revision>
  <dcterms:created xsi:type="dcterms:W3CDTF">2024-09-27T16:56:29Z</dcterms:created>
  <dcterms:modified xsi:type="dcterms:W3CDTF">2025-03-01T19:10:02Z</dcterms:modified>
</cp:coreProperties>
</file>