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9" r:id="rId2"/>
    <p:sldId id="465" r:id="rId3"/>
    <p:sldId id="466" r:id="rId4"/>
    <p:sldId id="467" r:id="rId5"/>
    <p:sldId id="473" r:id="rId6"/>
    <p:sldId id="474" r:id="rId7"/>
    <p:sldId id="475" r:id="rId8"/>
    <p:sldId id="476" r:id="rId9"/>
    <p:sldId id="477" r:id="rId10"/>
    <p:sldId id="478" r:id="rId11"/>
    <p:sldId id="479" r:id="rId12"/>
    <p:sldId id="480" r:id="rId13"/>
    <p:sldId id="481" r:id="rId14"/>
    <p:sldId id="482" r:id="rId15"/>
    <p:sldId id="483" r:id="rId16"/>
    <p:sldId id="484" r:id="rId17"/>
    <p:sldId id="486" r:id="rId18"/>
    <p:sldId id="485" r:id="rId19"/>
    <p:sldId id="491" r:id="rId20"/>
    <p:sldId id="492" r:id="rId21"/>
    <p:sldId id="493" r:id="rId22"/>
    <p:sldId id="494" r:id="rId23"/>
    <p:sldId id="487" r:id="rId24"/>
    <p:sldId id="497" r:id="rId25"/>
    <p:sldId id="498" r:id="rId26"/>
    <p:sldId id="499" r:id="rId27"/>
    <p:sldId id="500" r:id="rId28"/>
    <p:sldId id="501" r:id="rId29"/>
    <p:sldId id="502" r:id="rId30"/>
    <p:sldId id="495" r:id="rId31"/>
    <p:sldId id="488" r:id="rId32"/>
    <p:sldId id="489" r:id="rId33"/>
    <p:sldId id="490" r:id="rId34"/>
    <p:sldId id="503" r:id="rId35"/>
    <p:sldId id="504" r:id="rId36"/>
    <p:sldId id="505" r:id="rId37"/>
    <p:sldId id="506" r:id="rId38"/>
    <p:sldId id="507" r:id="rId39"/>
    <p:sldId id="508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15/09/2021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15/09/2021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15/09/2021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15/09/2021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15/09/2021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15/09/2021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15/09/2021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15/09/2021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15/09/2021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15/09/2021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15/09/2021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15/09/2021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li.com/" TargetMode="External"/><Relationship Id="rId2" Type="http://schemas.openxmlformats.org/officeDocument/2006/relationships/hyperlink" Target="https://songselect.ccli.com/about/termsofuse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C73C4-F008-4FD5-AAEC-EF911DED4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764704"/>
            <a:ext cx="8229600" cy="4525963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GB" sz="6000" dirty="0">
                <a:solidFill>
                  <a:schemeClr val="bg1"/>
                </a:solidFill>
              </a:rPr>
              <a:t>Cornerstone City Church</a:t>
            </a: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6000" dirty="0">
                <a:solidFill>
                  <a:schemeClr val="bg1"/>
                </a:solidFill>
              </a:rPr>
              <a:t>Peninsula Plus Community</a:t>
            </a:r>
            <a:br>
              <a:rPr lang="en-GB" sz="6000" dirty="0">
                <a:solidFill>
                  <a:schemeClr val="bg1"/>
                </a:solidFill>
              </a:rPr>
            </a:b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5200" dirty="0" err="1">
                <a:solidFill>
                  <a:schemeClr val="bg1"/>
                </a:solidFill>
              </a:rPr>
              <a:t>Hoo</a:t>
            </a:r>
            <a:r>
              <a:rPr lang="en-GB" sz="5200" dirty="0">
                <a:solidFill>
                  <a:schemeClr val="bg1"/>
                </a:solidFill>
              </a:rPr>
              <a:t>  Are </a:t>
            </a:r>
            <a:r>
              <a:rPr lang="en-GB" sz="5200" dirty="0" err="1">
                <a:solidFill>
                  <a:schemeClr val="bg1"/>
                </a:solidFill>
              </a:rPr>
              <a:t>Ya</a:t>
            </a:r>
            <a:br>
              <a:rPr lang="en-GB" sz="5200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19-08-2021</a:t>
            </a:r>
          </a:p>
        </p:txBody>
      </p:sp>
    </p:spTree>
    <p:extLst>
      <p:ext uri="{BB962C8B-B14F-4D97-AF65-F5344CB8AC3E}">
        <p14:creationId xmlns:p14="http://schemas.microsoft.com/office/powerpoint/2010/main" val="109961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Jesus the name above </a:t>
            </a:r>
            <a:r>
              <a:rPr lang="en-GB" sz="5400" dirty="0" err="1">
                <a:solidFill>
                  <a:schemeClr val="bg1"/>
                </a:solidFill>
              </a:rPr>
              <a:t>ev'ry</a:t>
            </a:r>
            <a:r>
              <a:rPr lang="en-GB" sz="5400" dirty="0">
                <a:solidFill>
                  <a:schemeClr val="bg1"/>
                </a:solidFill>
              </a:rPr>
              <a:t> other name</a:t>
            </a:r>
          </a:p>
          <a:p>
            <a:r>
              <a:rPr lang="en-GB" sz="5400" dirty="0">
                <a:solidFill>
                  <a:schemeClr val="bg1"/>
                </a:solidFill>
              </a:rPr>
              <a:t>Jesus the only one who could ever save</a:t>
            </a:r>
          </a:p>
          <a:p>
            <a:r>
              <a:rPr lang="en-GB" sz="5400" dirty="0">
                <a:solidFill>
                  <a:schemeClr val="bg1"/>
                </a:solidFill>
              </a:rPr>
              <a:t>Worthy of </a:t>
            </a:r>
            <a:r>
              <a:rPr lang="en-GB" sz="5400" dirty="0" err="1">
                <a:solidFill>
                  <a:schemeClr val="bg1"/>
                </a:solidFill>
              </a:rPr>
              <a:t>ev'ry</a:t>
            </a:r>
            <a:r>
              <a:rPr lang="en-GB" sz="5400" dirty="0">
                <a:solidFill>
                  <a:schemeClr val="bg1"/>
                </a:solidFill>
              </a:rPr>
              <a:t> breath we could ever breathe</a:t>
            </a:r>
          </a:p>
          <a:p>
            <a:r>
              <a:rPr lang="en-GB" sz="5400" dirty="0">
                <a:solidFill>
                  <a:schemeClr val="bg1"/>
                </a:solidFill>
              </a:rPr>
              <a:t>We live for You 	x2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2395209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Holy there is no one like You</a:t>
            </a:r>
          </a:p>
          <a:p>
            <a:r>
              <a:rPr lang="en-GB" sz="5400" dirty="0">
                <a:solidFill>
                  <a:schemeClr val="bg1"/>
                </a:solidFill>
              </a:rPr>
              <a:t>There is none beside You</a:t>
            </a:r>
          </a:p>
          <a:p>
            <a:r>
              <a:rPr lang="en-GB" sz="5400" dirty="0">
                <a:solidFill>
                  <a:schemeClr val="bg1"/>
                </a:solidFill>
              </a:rPr>
              <a:t>Open up my eyes in wonder and show me who You are</a:t>
            </a:r>
          </a:p>
          <a:p>
            <a:r>
              <a:rPr lang="en-GB" sz="5400" dirty="0">
                <a:solidFill>
                  <a:schemeClr val="bg1"/>
                </a:solidFill>
              </a:rPr>
              <a:t>And fill me with Your heart</a:t>
            </a:r>
          </a:p>
          <a:p>
            <a:r>
              <a:rPr lang="en-GB" sz="5400" dirty="0">
                <a:solidFill>
                  <a:schemeClr val="bg1"/>
                </a:solidFill>
              </a:rPr>
              <a:t>And lead me in Your love to those around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3269278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I will build my life upon Your love</a:t>
            </a:r>
          </a:p>
          <a:p>
            <a:r>
              <a:rPr lang="en-GB" sz="5400" dirty="0">
                <a:solidFill>
                  <a:schemeClr val="bg1"/>
                </a:solidFill>
              </a:rPr>
              <a:t>It is a firm foundation</a:t>
            </a:r>
          </a:p>
          <a:p>
            <a:r>
              <a:rPr lang="en-GB" sz="5400" dirty="0">
                <a:solidFill>
                  <a:schemeClr val="bg1"/>
                </a:solidFill>
              </a:rPr>
              <a:t>I will put my trust in You alone</a:t>
            </a:r>
          </a:p>
          <a:p>
            <a:r>
              <a:rPr lang="en-GB" sz="5400" dirty="0">
                <a:solidFill>
                  <a:schemeClr val="bg1"/>
                </a:solidFill>
              </a:rPr>
              <a:t>And I will not be shaken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243751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Good Good Father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7036612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Anthony Brown | Pat Barrett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2014 Capitol CMG Paragon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Common Hymnal Publishing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Housefires Sounds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Tony Brown Publishing Designee (Admin. by Capitol CMG Publishing)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sixsteps</a:t>
            </a:r>
            <a:r>
              <a:rPr lang="en-GB" sz="1200" dirty="0">
                <a:solidFill>
                  <a:schemeClr val="bg1"/>
                </a:solidFill>
              </a:rPr>
              <a:t> Music (Admin. by Integrity Music Ltd)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Vamos</a:t>
            </a:r>
            <a:r>
              <a:rPr lang="en-GB" sz="1200" dirty="0">
                <a:solidFill>
                  <a:schemeClr val="bg1"/>
                </a:solidFill>
              </a:rPr>
              <a:t> Publishing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worshiptogether.com songs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161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I've heard a thousand stories</a:t>
            </a:r>
          </a:p>
          <a:p>
            <a:r>
              <a:rPr lang="en-GB" sz="5000" dirty="0">
                <a:solidFill>
                  <a:schemeClr val="bg1"/>
                </a:solidFill>
              </a:rPr>
              <a:t>Of what they think You’re like</a:t>
            </a:r>
          </a:p>
          <a:p>
            <a:r>
              <a:rPr lang="en-GB" sz="5000" dirty="0">
                <a:solidFill>
                  <a:schemeClr val="bg1"/>
                </a:solidFill>
              </a:rPr>
              <a:t>But I've heard the tender whisper</a:t>
            </a:r>
          </a:p>
          <a:p>
            <a:r>
              <a:rPr lang="en-GB" sz="5000" dirty="0">
                <a:solidFill>
                  <a:schemeClr val="bg1"/>
                </a:solidFill>
              </a:rPr>
              <a:t>Of love in the dead of night</a:t>
            </a:r>
          </a:p>
          <a:p>
            <a:r>
              <a:rPr lang="en-GB" sz="5000" dirty="0">
                <a:solidFill>
                  <a:schemeClr val="bg1"/>
                </a:solidFill>
              </a:rPr>
              <a:t>You tell me that You’re pleased</a:t>
            </a:r>
          </a:p>
          <a:p>
            <a:r>
              <a:rPr lang="en-GB" sz="5000" dirty="0">
                <a:solidFill>
                  <a:schemeClr val="bg1"/>
                </a:solidFill>
              </a:rPr>
              <a:t>And that I'm never alone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1/5</a:t>
            </a:r>
          </a:p>
        </p:txBody>
      </p:sp>
    </p:spTree>
    <p:extLst>
      <p:ext uri="{BB962C8B-B14F-4D97-AF65-F5344CB8AC3E}">
        <p14:creationId xmlns:p14="http://schemas.microsoft.com/office/powerpoint/2010/main" val="3348290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You're a Good </a:t>
            </a:r>
            <a:r>
              <a:rPr lang="en-GB" sz="4400" dirty="0" err="1">
                <a:solidFill>
                  <a:schemeClr val="bg1"/>
                </a:solidFill>
              </a:rPr>
              <a:t>Good</a:t>
            </a:r>
            <a:r>
              <a:rPr lang="en-GB" sz="4400" dirty="0">
                <a:solidFill>
                  <a:schemeClr val="bg1"/>
                </a:solidFill>
              </a:rPr>
              <a:t> Father</a:t>
            </a:r>
          </a:p>
          <a:p>
            <a:r>
              <a:rPr lang="en-GB" sz="4400" dirty="0">
                <a:solidFill>
                  <a:schemeClr val="bg1"/>
                </a:solidFill>
              </a:rPr>
              <a:t>It's who You are, </a:t>
            </a:r>
          </a:p>
          <a:p>
            <a:r>
              <a:rPr lang="en-GB" sz="4400" dirty="0">
                <a:solidFill>
                  <a:schemeClr val="bg1"/>
                </a:solidFill>
              </a:rPr>
              <a:t>It's who You are</a:t>
            </a:r>
          </a:p>
          <a:p>
            <a:r>
              <a:rPr lang="en-GB" sz="4400" dirty="0">
                <a:solidFill>
                  <a:schemeClr val="bg1"/>
                </a:solidFill>
              </a:rPr>
              <a:t>It's who You are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I'm loved by You</a:t>
            </a:r>
          </a:p>
          <a:p>
            <a:r>
              <a:rPr lang="en-GB" sz="4400" dirty="0">
                <a:solidFill>
                  <a:schemeClr val="bg1"/>
                </a:solidFill>
              </a:rPr>
              <a:t>It's who I am</a:t>
            </a:r>
          </a:p>
          <a:p>
            <a:r>
              <a:rPr lang="en-GB" sz="4400" dirty="0">
                <a:solidFill>
                  <a:schemeClr val="bg1"/>
                </a:solidFill>
              </a:rPr>
              <a:t>It's who I am</a:t>
            </a:r>
          </a:p>
          <a:p>
            <a:r>
              <a:rPr lang="en-GB" sz="4400" dirty="0">
                <a:solidFill>
                  <a:schemeClr val="bg1"/>
                </a:solidFill>
              </a:rPr>
              <a:t>It's who I 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2/5</a:t>
            </a:r>
          </a:p>
        </p:txBody>
      </p:sp>
    </p:spTree>
    <p:extLst>
      <p:ext uri="{BB962C8B-B14F-4D97-AF65-F5344CB8AC3E}">
        <p14:creationId xmlns:p14="http://schemas.microsoft.com/office/powerpoint/2010/main" val="2544967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I've seen many searching for answers</a:t>
            </a:r>
          </a:p>
          <a:p>
            <a:r>
              <a:rPr lang="en-GB" sz="4400" dirty="0">
                <a:solidFill>
                  <a:schemeClr val="bg1"/>
                </a:solidFill>
              </a:rPr>
              <a:t>Far and wide</a:t>
            </a:r>
          </a:p>
          <a:p>
            <a:r>
              <a:rPr lang="en-GB" sz="4400" dirty="0">
                <a:solidFill>
                  <a:schemeClr val="bg1"/>
                </a:solidFill>
              </a:rPr>
              <a:t>But I know we're all searching for answers</a:t>
            </a:r>
          </a:p>
          <a:p>
            <a:r>
              <a:rPr lang="en-GB" sz="4400" dirty="0">
                <a:solidFill>
                  <a:schemeClr val="bg1"/>
                </a:solidFill>
              </a:rPr>
              <a:t>Only You provide</a:t>
            </a:r>
          </a:p>
          <a:p>
            <a:r>
              <a:rPr lang="en-GB" sz="4400" dirty="0">
                <a:solidFill>
                  <a:schemeClr val="bg1"/>
                </a:solidFill>
              </a:rPr>
              <a:t>Because You know just what we need</a:t>
            </a:r>
          </a:p>
          <a:p>
            <a:r>
              <a:rPr lang="en-GB" sz="4400" dirty="0">
                <a:solidFill>
                  <a:schemeClr val="bg1"/>
                </a:solidFill>
              </a:rPr>
              <a:t>Before we say a word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3/5</a:t>
            </a:r>
          </a:p>
        </p:txBody>
      </p:sp>
    </p:spTree>
    <p:extLst>
      <p:ext uri="{BB962C8B-B14F-4D97-AF65-F5344CB8AC3E}">
        <p14:creationId xmlns:p14="http://schemas.microsoft.com/office/powerpoint/2010/main" val="4115935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You are perfect in all of Your ways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 are perfect in all of Your ways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 are perfect in all of Your ways to 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4/5</a:t>
            </a:r>
          </a:p>
        </p:txBody>
      </p:sp>
    </p:spTree>
    <p:extLst>
      <p:ext uri="{BB962C8B-B14F-4D97-AF65-F5344CB8AC3E}">
        <p14:creationId xmlns:p14="http://schemas.microsoft.com/office/powerpoint/2010/main" val="1826131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Love so undeniable I can hardly speak</a:t>
            </a:r>
          </a:p>
          <a:p>
            <a:r>
              <a:rPr lang="en-GB" sz="4400" dirty="0">
                <a:solidFill>
                  <a:schemeClr val="bg1"/>
                </a:solidFill>
              </a:rPr>
              <a:t>Peace so unexplainable I can hardly think</a:t>
            </a:r>
          </a:p>
          <a:p>
            <a:r>
              <a:rPr lang="en-GB" sz="4400" dirty="0">
                <a:solidFill>
                  <a:schemeClr val="bg1"/>
                </a:solidFill>
              </a:rPr>
              <a:t>As You call me deeper still</a:t>
            </a:r>
          </a:p>
          <a:p>
            <a:r>
              <a:rPr lang="en-GB" sz="4400" dirty="0">
                <a:solidFill>
                  <a:schemeClr val="bg1"/>
                </a:solidFill>
              </a:rPr>
              <a:t>As You call me deeper still</a:t>
            </a:r>
          </a:p>
          <a:p>
            <a:r>
              <a:rPr lang="en-GB" sz="4400" dirty="0">
                <a:solidFill>
                  <a:schemeClr val="bg1"/>
                </a:solidFill>
              </a:rPr>
              <a:t>As You call me deeper still</a:t>
            </a:r>
          </a:p>
          <a:p>
            <a:r>
              <a:rPr lang="en-GB" sz="4400" dirty="0">
                <a:solidFill>
                  <a:schemeClr val="bg1"/>
                </a:solidFill>
              </a:rPr>
              <a:t>Into love </a:t>
            </a:r>
            <a:r>
              <a:rPr lang="en-GB" sz="4400" dirty="0" err="1">
                <a:solidFill>
                  <a:schemeClr val="bg1"/>
                </a:solidFill>
              </a:rPr>
              <a:t>love</a:t>
            </a:r>
            <a:r>
              <a:rPr lang="en-GB" sz="4400" dirty="0">
                <a:solidFill>
                  <a:schemeClr val="bg1"/>
                </a:solidFill>
              </a:rPr>
              <a:t> </a:t>
            </a:r>
            <a:r>
              <a:rPr lang="en-GB" sz="4400" dirty="0" err="1">
                <a:solidFill>
                  <a:schemeClr val="bg1"/>
                </a:solidFill>
              </a:rPr>
              <a:t>love</a:t>
            </a:r>
            <a:endParaRPr lang="en-GB" sz="4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5/5</a:t>
            </a:r>
          </a:p>
        </p:txBody>
      </p:sp>
    </p:spTree>
    <p:extLst>
      <p:ext uri="{BB962C8B-B14F-4D97-AF65-F5344CB8AC3E}">
        <p14:creationId xmlns:p14="http://schemas.microsoft.com/office/powerpoint/2010/main" val="4209466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God I Look To You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5858163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Ian McIntosh | Jenn Johnson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2010 Bethel Music Publishing (Admin. by Song Solutions)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4008356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Spirit Break Out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Ben Bryant | Luke </a:t>
            </a:r>
            <a:r>
              <a:rPr lang="en-GB" sz="1200" dirty="0" err="1">
                <a:solidFill>
                  <a:schemeClr val="bg1"/>
                </a:solidFill>
              </a:rPr>
              <a:t>Hellebronth</a:t>
            </a:r>
            <a:r>
              <a:rPr lang="en-GB" sz="1200" dirty="0">
                <a:solidFill>
                  <a:schemeClr val="bg1"/>
                </a:solidFill>
              </a:rPr>
              <a:t> | Myles Dhillon | Tim Hughes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2010 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6390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God I look to You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won't be overwhelmed</a:t>
            </a:r>
          </a:p>
          <a:p>
            <a:r>
              <a:rPr lang="en-GB" sz="4400" dirty="0">
                <a:solidFill>
                  <a:schemeClr val="bg1"/>
                </a:solidFill>
              </a:rPr>
              <a:t>Give me vision to see things like You do</a:t>
            </a:r>
          </a:p>
          <a:p>
            <a:r>
              <a:rPr lang="en-GB" sz="4400" dirty="0">
                <a:solidFill>
                  <a:schemeClr val="bg1"/>
                </a:solidFill>
              </a:rPr>
              <a:t>God I look to You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You're where my help comes from</a:t>
            </a:r>
          </a:p>
          <a:p>
            <a:r>
              <a:rPr lang="en-GB" sz="4400" dirty="0">
                <a:solidFill>
                  <a:schemeClr val="bg1"/>
                </a:solidFill>
              </a:rPr>
              <a:t>Give me wisdom You know just what to do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2420128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I will love You Lord my strength</a:t>
            </a:r>
          </a:p>
          <a:p>
            <a:r>
              <a:rPr lang="en-GB" sz="5000" dirty="0">
                <a:solidFill>
                  <a:schemeClr val="bg1"/>
                </a:solidFill>
              </a:rPr>
              <a:t>I will love You Lord my shield</a:t>
            </a:r>
          </a:p>
          <a:p>
            <a:r>
              <a:rPr lang="en-GB" sz="5000" dirty="0">
                <a:solidFill>
                  <a:schemeClr val="bg1"/>
                </a:solidFill>
              </a:rPr>
              <a:t>I will love You Lord my rock</a:t>
            </a:r>
          </a:p>
          <a:p>
            <a:r>
              <a:rPr lang="en-GB" sz="5000" dirty="0">
                <a:solidFill>
                  <a:schemeClr val="bg1"/>
                </a:solidFill>
              </a:rPr>
              <a:t>Forever all my days </a:t>
            </a:r>
          </a:p>
          <a:p>
            <a:r>
              <a:rPr lang="en-GB" sz="5000" dirty="0">
                <a:solidFill>
                  <a:schemeClr val="bg1"/>
                </a:solidFill>
              </a:rPr>
              <a:t>I will love You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1592476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Hallelujah our God reigns</a:t>
            </a:r>
          </a:p>
          <a:p>
            <a:r>
              <a:rPr lang="en-GB" sz="5000" dirty="0">
                <a:solidFill>
                  <a:schemeClr val="bg1"/>
                </a:solidFill>
              </a:rPr>
              <a:t>Hallelujah our God reigns</a:t>
            </a:r>
          </a:p>
          <a:p>
            <a:r>
              <a:rPr lang="en-GB" sz="5000" dirty="0">
                <a:solidFill>
                  <a:schemeClr val="bg1"/>
                </a:solidFill>
              </a:rPr>
              <a:t>Hallelujah our God reigns</a:t>
            </a:r>
          </a:p>
          <a:p>
            <a:r>
              <a:rPr lang="en-GB" sz="5000" dirty="0">
                <a:solidFill>
                  <a:schemeClr val="bg1"/>
                </a:solidFill>
              </a:rPr>
              <a:t>Forever all my days </a:t>
            </a:r>
          </a:p>
          <a:p>
            <a:r>
              <a:rPr lang="en-GB" sz="5000" dirty="0">
                <a:solidFill>
                  <a:schemeClr val="bg1"/>
                </a:solidFill>
              </a:rPr>
              <a:t>Hallelujah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32503710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Surrounded </a:t>
            </a:r>
            <a:br>
              <a:rPr lang="en-GB" sz="6600" dirty="0">
                <a:solidFill>
                  <a:srgbClr val="00A3E0"/>
                </a:solidFill>
                <a:latin typeface="akagi_probook"/>
              </a:rPr>
            </a:br>
            <a:r>
              <a:rPr lang="en-GB" sz="6600" dirty="0">
                <a:solidFill>
                  <a:srgbClr val="00A3E0"/>
                </a:solidFill>
                <a:latin typeface="akagi_probook"/>
              </a:rPr>
              <a:t>(Fight My Battles)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7098758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Elyssa Smith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2017 UR Creative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032842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70885"/>
            <a:ext cx="8640960" cy="6480720"/>
          </a:xfrm>
        </p:spPr>
        <p:txBody>
          <a:bodyPr>
            <a:noAutofit/>
          </a:bodyPr>
          <a:lstStyle/>
          <a:p>
            <a:r>
              <a:rPr lang="en-GB" sz="5800" dirty="0">
                <a:solidFill>
                  <a:schemeClr val="bg1"/>
                </a:solidFill>
              </a:rPr>
              <a:t>There's a table that You've prepared for me</a:t>
            </a:r>
          </a:p>
          <a:p>
            <a:r>
              <a:rPr lang="en-GB" sz="5800" dirty="0">
                <a:solidFill>
                  <a:schemeClr val="bg1"/>
                </a:solidFill>
              </a:rPr>
              <a:t>In the presence of my enemies</a:t>
            </a:r>
          </a:p>
          <a:p>
            <a:r>
              <a:rPr lang="en-GB" sz="5800" dirty="0">
                <a:solidFill>
                  <a:schemeClr val="bg1"/>
                </a:solidFill>
              </a:rPr>
              <a:t>It's Your body and Your blood You shed for me</a:t>
            </a:r>
          </a:p>
          <a:p>
            <a:r>
              <a:rPr lang="en-GB" sz="5800" dirty="0">
                <a:solidFill>
                  <a:schemeClr val="bg1"/>
                </a:solidFill>
              </a:rPr>
              <a:t>This is how I fight my battles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-17755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284204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70885"/>
            <a:ext cx="8640960" cy="6480720"/>
          </a:xfrm>
        </p:spPr>
        <p:txBody>
          <a:bodyPr>
            <a:noAutofit/>
          </a:bodyPr>
          <a:lstStyle/>
          <a:p>
            <a:r>
              <a:rPr lang="en-GB" sz="5800" dirty="0">
                <a:solidFill>
                  <a:schemeClr val="bg1"/>
                </a:solidFill>
              </a:rPr>
              <a:t>And I believe You've overcome</a:t>
            </a:r>
          </a:p>
          <a:p>
            <a:r>
              <a:rPr lang="en-GB" sz="5800" dirty="0">
                <a:solidFill>
                  <a:schemeClr val="bg1"/>
                </a:solidFill>
              </a:rPr>
              <a:t>And I will lift my song of praise</a:t>
            </a:r>
          </a:p>
          <a:p>
            <a:r>
              <a:rPr lang="en-GB" sz="5800" dirty="0">
                <a:solidFill>
                  <a:schemeClr val="bg1"/>
                </a:solidFill>
              </a:rPr>
              <a:t>For all You've done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-17755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4302573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70885"/>
            <a:ext cx="8640960" cy="6480720"/>
          </a:xfrm>
        </p:spPr>
        <p:txBody>
          <a:bodyPr>
            <a:noAutofit/>
          </a:bodyPr>
          <a:lstStyle/>
          <a:p>
            <a:r>
              <a:rPr lang="en-GB" sz="5800" dirty="0">
                <a:solidFill>
                  <a:schemeClr val="bg1"/>
                </a:solidFill>
              </a:rPr>
              <a:t>This is how I fight my battles </a:t>
            </a:r>
          </a:p>
          <a:p>
            <a:r>
              <a:rPr lang="en-GB" sz="5800" dirty="0">
                <a:solidFill>
                  <a:schemeClr val="bg1"/>
                </a:solidFill>
              </a:rPr>
              <a:t>This is how I fight my battles</a:t>
            </a:r>
            <a:br>
              <a:rPr lang="en-GB" sz="5800" dirty="0">
                <a:solidFill>
                  <a:schemeClr val="bg1"/>
                </a:solidFill>
              </a:rPr>
            </a:br>
            <a:r>
              <a:rPr lang="en-GB" sz="5800" dirty="0">
                <a:solidFill>
                  <a:schemeClr val="bg1"/>
                </a:solidFill>
              </a:rPr>
              <a:t>This is how I fight my battles </a:t>
            </a:r>
          </a:p>
          <a:p>
            <a:r>
              <a:rPr lang="en-GB" sz="5800" dirty="0">
                <a:solidFill>
                  <a:schemeClr val="bg1"/>
                </a:solidFill>
              </a:rPr>
              <a:t>(This is how)</a:t>
            </a:r>
            <a:br>
              <a:rPr lang="en-GB" sz="5800" dirty="0">
                <a:solidFill>
                  <a:schemeClr val="bg1"/>
                </a:solidFill>
              </a:rPr>
            </a:br>
            <a:br>
              <a:rPr lang="en-GB" sz="5800" dirty="0">
                <a:solidFill>
                  <a:schemeClr val="bg1"/>
                </a:solidFill>
              </a:rPr>
            </a:br>
            <a:r>
              <a:rPr lang="en-GB" sz="5800" dirty="0">
                <a:solidFill>
                  <a:schemeClr val="bg1"/>
                </a:solidFill>
              </a:rPr>
              <a:t>x2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-17755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28847687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70885"/>
            <a:ext cx="8640960" cy="6480720"/>
          </a:xfrm>
        </p:spPr>
        <p:txBody>
          <a:bodyPr>
            <a:noAutofit/>
          </a:bodyPr>
          <a:lstStyle/>
          <a:p>
            <a:r>
              <a:rPr lang="en-GB" sz="5800" dirty="0">
                <a:solidFill>
                  <a:schemeClr val="bg1"/>
                </a:solidFill>
              </a:rPr>
              <a:t>In the valley I know that You're with me</a:t>
            </a:r>
          </a:p>
          <a:p>
            <a:r>
              <a:rPr lang="en-GB" sz="5800" dirty="0">
                <a:solidFill>
                  <a:schemeClr val="bg1"/>
                </a:solidFill>
              </a:rPr>
              <a:t>And surely Your goodness and Your mercy follow me</a:t>
            </a:r>
          </a:p>
          <a:p>
            <a:r>
              <a:rPr lang="en-GB" sz="5800" dirty="0">
                <a:solidFill>
                  <a:schemeClr val="bg1"/>
                </a:solidFill>
              </a:rPr>
              <a:t>So my weapons are praise and thanksgiving</a:t>
            </a:r>
          </a:p>
          <a:p>
            <a:r>
              <a:rPr lang="en-GB" sz="5800" dirty="0">
                <a:solidFill>
                  <a:schemeClr val="bg1"/>
                </a:solidFill>
              </a:rPr>
              <a:t>This is how I fight my battles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-17755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40025609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70885"/>
            <a:ext cx="8640960" cy="6480720"/>
          </a:xfrm>
        </p:spPr>
        <p:txBody>
          <a:bodyPr>
            <a:noAutofit/>
          </a:bodyPr>
          <a:lstStyle/>
          <a:p>
            <a:r>
              <a:rPr lang="en-GB" sz="5800" dirty="0">
                <a:solidFill>
                  <a:schemeClr val="bg1"/>
                </a:solidFill>
              </a:rPr>
              <a:t>It may look like I'm surrounded</a:t>
            </a:r>
          </a:p>
          <a:p>
            <a:r>
              <a:rPr lang="en-GB" sz="5800" dirty="0">
                <a:solidFill>
                  <a:schemeClr val="bg1"/>
                </a:solidFill>
              </a:rPr>
              <a:t>But I'm surrounded by You</a:t>
            </a:r>
          </a:p>
          <a:p>
            <a:r>
              <a:rPr lang="en-GB" sz="5800" dirty="0">
                <a:solidFill>
                  <a:schemeClr val="bg1"/>
                </a:solidFill>
              </a:rPr>
              <a:t>It may look like I'm surrounded</a:t>
            </a:r>
          </a:p>
          <a:p>
            <a:r>
              <a:rPr lang="en-GB" sz="5800" dirty="0">
                <a:solidFill>
                  <a:schemeClr val="bg1"/>
                </a:solidFill>
              </a:rPr>
              <a:t>But I'm surrounded by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-17755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34490348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70885"/>
            <a:ext cx="8640960" cy="6480720"/>
          </a:xfrm>
        </p:spPr>
        <p:txBody>
          <a:bodyPr>
            <a:noAutofit/>
          </a:bodyPr>
          <a:lstStyle/>
          <a:p>
            <a:r>
              <a:rPr lang="en-GB" sz="5800" dirty="0">
                <a:solidFill>
                  <a:schemeClr val="bg1"/>
                </a:solidFill>
              </a:rPr>
              <a:t>My victory's in Jesus' name</a:t>
            </a:r>
          </a:p>
          <a:p>
            <a:r>
              <a:rPr lang="en-GB" sz="5800" dirty="0">
                <a:solidFill>
                  <a:schemeClr val="bg1"/>
                </a:solidFill>
              </a:rPr>
              <a:t>(My victory's in Jesus' name)</a:t>
            </a:r>
          </a:p>
          <a:p>
            <a:r>
              <a:rPr lang="en-GB" sz="5800" dirty="0">
                <a:solidFill>
                  <a:schemeClr val="bg1"/>
                </a:solidFill>
              </a:rPr>
              <a:t>My victory's in Jesus' name</a:t>
            </a:r>
          </a:p>
          <a:p>
            <a:r>
              <a:rPr lang="en-GB" sz="5800" dirty="0">
                <a:solidFill>
                  <a:schemeClr val="bg1"/>
                </a:solidFill>
              </a:rPr>
              <a:t>(My victory's in Jesus' name)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-17755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1490597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7200" dirty="0">
                <a:solidFill>
                  <a:schemeClr val="bg1"/>
                </a:solidFill>
              </a:rPr>
              <a:t>Spirit break out</a:t>
            </a:r>
          </a:p>
          <a:p>
            <a:r>
              <a:rPr lang="en-GB" sz="7200" dirty="0">
                <a:solidFill>
                  <a:schemeClr val="bg1"/>
                </a:solidFill>
              </a:rPr>
              <a:t>Break our walls down</a:t>
            </a:r>
          </a:p>
          <a:p>
            <a:r>
              <a:rPr lang="en-GB" sz="7200" dirty="0">
                <a:solidFill>
                  <a:schemeClr val="bg1"/>
                </a:solidFill>
              </a:rPr>
              <a:t>Spirit break out</a:t>
            </a:r>
          </a:p>
          <a:p>
            <a:r>
              <a:rPr lang="en-GB" sz="7200" dirty="0">
                <a:solidFill>
                  <a:schemeClr val="bg1"/>
                </a:solidFill>
              </a:rPr>
              <a:t>Heaven come down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1/5</a:t>
            </a:r>
          </a:p>
        </p:txBody>
      </p:sp>
    </p:spTree>
    <p:extLst>
      <p:ext uri="{BB962C8B-B14F-4D97-AF65-F5344CB8AC3E}">
        <p14:creationId xmlns:p14="http://schemas.microsoft.com/office/powerpoint/2010/main" val="3486326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Break Every Chain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5910977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Will Reagan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2009 United Pursuit Music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9573502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4700" dirty="0">
                <a:solidFill>
                  <a:schemeClr val="bg1"/>
                </a:solidFill>
              </a:rPr>
              <a:t>There is power in the name of Jesus</a:t>
            </a:r>
          </a:p>
          <a:p>
            <a:r>
              <a:rPr lang="en-GB" sz="4700" dirty="0">
                <a:solidFill>
                  <a:schemeClr val="bg1"/>
                </a:solidFill>
              </a:rPr>
              <a:t>There is power in the name of Jesus</a:t>
            </a:r>
          </a:p>
          <a:p>
            <a:r>
              <a:rPr lang="en-GB" sz="4700" dirty="0">
                <a:solidFill>
                  <a:schemeClr val="bg1"/>
                </a:solidFill>
              </a:rPr>
              <a:t>There is power in the name of Jesus</a:t>
            </a:r>
          </a:p>
          <a:p>
            <a:r>
              <a:rPr lang="en-GB" sz="4700" dirty="0">
                <a:solidFill>
                  <a:schemeClr val="bg1"/>
                </a:solidFill>
              </a:rPr>
              <a:t>To break every chain</a:t>
            </a:r>
          </a:p>
          <a:p>
            <a:r>
              <a:rPr lang="en-GB" sz="4700" dirty="0">
                <a:solidFill>
                  <a:schemeClr val="bg1"/>
                </a:solidFill>
              </a:rPr>
              <a:t>Break every chain </a:t>
            </a:r>
          </a:p>
          <a:p>
            <a:r>
              <a:rPr lang="en-GB" sz="4700" dirty="0">
                <a:solidFill>
                  <a:schemeClr val="bg1"/>
                </a:solidFill>
              </a:rPr>
              <a:t>Break every chain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19664721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4700" dirty="0">
                <a:solidFill>
                  <a:schemeClr val="bg1"/>
                </a:solidFill>
              </a:rPr>
              <a:t>All sufficient sacrifice</a:t>
            </a:r>
          </a:p>
          <a:p>
            <a:r>
              <a:rPr lang="en-GB" sz="4700" dirty="0">
                <a:solidFill>
                  <a:schemeClr val="bg1"/>
                </a:solidFill>
              </a:rPr>
              <a:t>So freely given such a price</a:t>
            </a:r>
          </a:p>
          <a:p>
            <a:r>
              <a:rPr lang="en-GB" sz="4700" dirty="0">
                <a:solidFill>
                  <a:schemeClr val="bg1"/>
                </a:solidFill>
              </a:rPr>
              <a:t>Bought our redemption Heaven's gates</a:t>
            </a:r>
          </a:p>
          <a:p>
            <a:r>
              <a:rPr lang="en-GB" sz="4700" dirty="0">
                <a:solidFill>
                  <a:schemeClr val="bg1"/>
                </a:solidFill>
              </a:rPr>
              <a:t>Swing wide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36147878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4700" dirty="0">
                <a:solidFill>
                  <a:schemeClr val="bg1"/>
                </a:solidFill>
              </a:rPr>
              <a:t>There's an army rising up</a:t>
            </a:r>
          </a:p>
          <a:p>
            <a:r>
              <a:rPr lang="en-GB" sz="4700" dirty="0">
                <a:solidFill>
                  <a:schemeClr val="bg1"/>
                </a:solidFill>
              </a:rPr>
              <a:t>There's an army rising up</a:t>
            </a:r>
          </a:p>
          <a:p>
            <a:r>
              <a:rPr lang="en-GB" sz="4700" dirty="0">
                <a:solidFill>
                  <a:schemeClr val="bg1"/>
                </a:solidFill>
              </a:rPr>
              <a:t>There's an army rising up</a:t>
            </a:r>
          </a:p>
          <a:p>
            <a:r>
              <a:rPr lang="en-GB" sz="4700" dirty="0">
                <a:solidFill>
                  <a:schemeClr val="bg1"/>
                </a:solidFill>
              </a:rPr>
              <a:t>To break every chain</a:t>
            </a:r>
          </a:p>
          <a:p>
            <a:r>
              <a:rPr lang="en-GB" sz="4700" dirty="0">
                <a:solidFill>
                  <a:schemeClr val="bg1"/>
                </a:solidFill>
              </a:rPr>
              <a:t>Break every chain </a:t>
            </a:r>
          </a:p>
          <a:p>
            <a:r>
              <a:rPr lang="en-GB" sz="4700" dirty="0">
                <a:solidFill>
                  <a:schemeClr val="bg1"/>
                </a:solidFill>
              </a:rPr>
              <a:t>Break every chain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16641694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King of My Heart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7046145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John Mark McMillan | Sarah McMillan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2015 Meaux </a:t>
            </a:r>
            <a:r>
              <a:rPr lang="en-GB" sz="1200" dirty="0" err="1">
                <a:solidFill>
                  <a:schemeClr val="bg1"/>
                </a:solidFill>
              </a:rPr>
              <a:t>Jeaux</a:t>
            </a:r>
            <a:r>
              <a:rPr lang="en-GB" sz="1200" dirty="0">
                <a:solidFill>
                  <a:schemeClr val="bg1"/>
                </a:solidFill>
              </a:rPr>
              <a:t> Music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Raucous Ruckus Publishing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Sarah McMillan Publishing (Admin. by SHOUT! Music Publishing UK)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4244618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Let the King of my heart</a:t>
            </a:r>
          </a:p>
          <a:p>
            <a:r>
              <a:rPr lang="en-GB" sz="4400" dirty="0">
                <a:solidFill>
                  <a:schemeClr val="bg1"/>
                </a:solidFill>
              </a:rPr>
              <a:t>Be the mountain where I run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The fountain I drink from</a:t>
            </a:r>
          </a:p>
          <a:p>
            <a:r>
              <a:rPr lang="en-GB" sz="4400" dirty="0">
                <a:solidFill>
                  <a:schemeClr val="bg1"/>
                </a:solidFill>
              </a:rPr>
              <a:t>Oh He is my song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Let the King of my heart</a:t>
            </a:r>
          </a:p>
          <a:p>
            <a:r>
              <a:rPr lang="en-GB" sz="4400" dirty="0">
                <a:solidFill>
                  <a:schemeClr val="bg1"/>
                </a:solidFill>
              </a:rPr>
              <a:t>Be the shadow where I hide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The ransom for my life</a:t>
            </a:r>
          </a:p>
          <a:p>
            <a:r>
              <a:rPr lang="en-GB" sz="4400" dirty="0">
                <a:solidFill>
                  <a:schemeClr val="bg1"/>
                </a:solidFill>
              </a:rPr>
              <a:t>Oh He is my song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1/5</a:t>
            </a:r>
          </a:p>
        </p:txBody>
      </p:sp>
    </p:spTree>
    <p:extLst>
      <p:ext uri="{BB962C8B-B14F-4D97-AF65-F5344CB8AC3E}">
        <p14:creationId xmlns:p14="http://schemas.microsoft.com/office/powerpoint/2010/main" val="31944141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You are good </a:t>
            </a:r>
            <a:r>
              <a:rPr lang="en-GB" sz="4400" dirty="0" err="1">
                <a:solidFill>
                  <a:schemeClr val="bg1"/>
                </a:solidFill>
              </a:rPr>
              <a:t>good</a:t>
            </a:r>
            <a:r>
              <a:rPr lang="en-GB" sz="4400" dirty="0">
                <a:solidFill>
                  <a:schemeClr val="bg1"/>
                </a:solidFill>
              </a:rPr>
              <a:t> oh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 are good </a:t>
            </a:r>
            <a:r>
              <a:rPr lang="en-GB" sz="4400" dirty="0" err="1">
                <a:solidFill>
                  <a:schemeClr val="bg1"/>
                </a:solidFill>
              </a:rPr>
              <a:t>good</a:t>
            </a:r>
            <a:r>
              <a:rPr lang="en-GB" sz="4400" dirty="0">
                <a:solidFill>
                  <a:schemeClr val="bg1"/>
                </a:solidFill>
              </a:rPr>
              <a:t> oh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 are good </a:t>
            </a:r>
            <a:r>
              <a:rPr lang="en-GB" sz="4400" dirty="0" err="1">
                <a:solidFill>
                  <a:schemeClr val="bg1"/>
                </a:solidFill>
              </a:rPr>
              <a:t>good</a:t>
            </a:r>
            <a:r>
              <a:rPr lang="en-GB" sz="4400" dirty="0">
                <a:solidFill>
                  <a:schemeClr val="bg1"/>
                </a:solidFill>
              </a:rPr>
              <a:t> oh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 are good </a:t>
            </a:r>
            <a:r>
              <a:rPr lang="en-GB" sz="4400" dirty="0" err="1">
                <a:solidFill>
                  <a:schemeClr val="bg1"/>
                </a:solidFill>
              </a:rPr>
              <a:t>good</a:t>
            </a:r>
            <a:r>
              <a:rPr lang="en-GB" sz="4400" dirty="0">
                <a:solidFill>
                  <a:schemeClr val="bg1"/>
                </a:solidFill>
              </a:rPr>
              <a:t> oh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2/5</a:t>
            </a:r>
          </a:p>
        </p:txBody>
      </p:sp>
    </p:spTree>
    <p:extLst>
      <p:ext uri="{BB962C8B-B14F-4D97-AF65-F5344CB8AC3E}">
        <p14:creationId xmlns:p14="http://schemas.microsoft.com/office/powerpoint/2010/main" val="26268890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Let the King of my heart</a:t>
            </a:r>
          </a:p>
          <a:p>
            <a:r>
              <a:rPr lang="en-GB" sz="4400" dirty="0">
                <a:solidFill>
                  <a:schemeClr val="bg1"/>
                </a:solidFill>
              </a:rPr>
              <a:t>Be the wind inside my sails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The anchor in the waves</a:t>
            </a:r>
          </a:p>
          <a:p>
            <a:r>
              <a:rPr lang="en-GB" sz="4400" dirty="0">
                <a:solidFill>
                  <a:schemeClr val="bg1"/>
                </a:solidFill>
              </a:rPr>
              <a:t>Oh He is my song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Let the King of my heart</a:t>
            </a:r>
          </a:p>
          <a:p>
            <a:r>
              <a:rPr lang="en-GB" sz="4400" dirty="0">
                <a:solidFill>
                  <a:schemeClr val="bg1"/>
                </a:solidFill>
              </a:rPr>
              <a:t>Be the fire inside my veins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The echo of my days</a:t>
            </a:r>
          </a:p>
          <a:p>
            <a:r>
              <a:rPr lang="en-GB" sz="4400" dirty="0">
                <a:solidFill>
                  <a:schemeClr val="bg1"/>
                </a:solidFill>
              </a:rPr>
              <a:t>Oh He is my song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3/5</a:t>
            </a:r>
          </a:p>
        </p:txBody>
      </p:sp>
    </p:spTree>
    <p:extLst>
      <p:ext uri="{BB962C8B-B14F-4D97-AF65-F5344CB8AC3E}">
        <p14:creationId xmlns:p14="http://schemas.microsoft.com/office/powerpoint/2010/main" val="12902875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You're never </a:t>
            </a:r>
            <a:r>
              <a:rPr lang="en-GB" sz="4400" dirty="0" err="1">
                <a:solidFill>
                  <a:schemeClr val="bg1"/>
                </a:solidFill>
              </a:rPr>
              <a:t>gonna</a:t>
            </a:r>
            <a:r>
              <a:rPr lang="en-GB" sz="4400" dirty="0">
                <a:solidFill>
                  <a:schemeClr val="bg1"/>
                </a:solidFill>
              </a:rPr>
              <a:t> let</a:t>
            </a:r>
          </a:p>
          <a:p>
            <a:r>
              <a:rPr lang="en-GB" sz="4400" dirty="0">
                <a:solidFill>
                  <a:schemeClr val="bg1"/>
                </a:solidFill>
              </a:rPr>
              <a:t>Never </a:t>
            </a:r>
            <a:r>
              <a:rPr lang="en-GB" sz="4400" dirty="0" err="1">
                <a:solidFill>
                  <a:schemeClr val="bg1"/>
                </a:solidFill>
              </a:rPr>
              <a:t>gonna</a:t>
            </a:r>
            <a:r>
              <a:rPr lang="en-GB" sz="4400" dirty="0">
                <a:solidFill>
                  <a:schemeClr val="bg1"/>
                </a:solidFill>
              </a:rPr>
              <a:t> let me down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You're never </a:t>
            </a:r>
            <a:r>
              <a:rPr lang="en-GB" sz="4400" dirty="0" err="1">
                <a:solidFill>
                  <a:schemeClr val="bg1"/>
                </a:solidFill>
              </a:rPr>
              <a:t>gonna</a:t>
            </a:r>
            <a:r>
              <a:rPr lang="en-GB" sz="4400" dirty="0">
                <a:solidFill>
                  <a:schemeClr val="bg1"/>
                </a:solidFill>
              </a:rPr>
              <a:t> let</a:t>
            </a:r>
          </a:p>
          <a:p>
            <a:r>
              <a:rPr lang="en-GB" sz="4400" dirty="0">
                <a:solidFill>
                  <a:schemeClr val="bg1"/>
                </a:solidFill>
              </a:rPr>
              <a:t>Never </a:t>
            </a:r>
            <a:r>
              <a:rPr lang="en-GB" sz="4400" dirty="0" err="1">
                <a:solidFill>
                  <a:schemeClr val="bg1"/>
                </a:solidFill>
              </a:rPr>
              <a:t>gonna</a:t>
            </a:r>
            <a:r>
              <a:rPr lang="en-GB" sz="4400" dirty="0">
                <a:solidFill>
                  <a:schemeClr val="bg1"/>
                </a:solidFill>
              </a:rPr>
              <a:t> let me down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You're never </a:t>
            </a:r>
            <a:r>
              <a:rPr lang="en-GB" sz="4400" dirty="0" err="1">
                <a:solidFill>
                  <a:schemeClr val="bg1"/>
                </a:solidFill>
              </a:rPr>
              <a:t>gonna</a:t>
            </a:r>
            <a:r>
              <a:rPr lang="en-GB" sz="4400" dirty="0">
                <a:solidFill>
                  <a:schemeClr val="bg1"/>
                </a:solidFill>
              </a:rPr>
              <a:t> let</a:t>
            </a:r>
          </a:p>
          <a:p>
            <a:r>
              <a:rPr lang="en-GB" sz="4400" dirty="0">
                <a:solidFill>
                  <a:schemeClr val="bg1"/>
                </a:solidFill>
              </a:rPr>
              <a:t>Never </a:t>
            </a:r>
            <a:r>
              <a:rPr lang="en-GB" sz="4400" dirty="0" err="1">
                <a:solidFill>
                  <a:schemeClr val="bg1"/>
                </a:solidFill>
              </a:rPr>
              <a:t>gonna</a:t>
            </a:r>
            <a:r>
              <a:rPr lang="en-GB" sz="4400" dirty="0">
                <a:solidFill>
                  <a:schemeClr val="bg1"/>
                </a:solidFill>
              </a:rPr>
              <a:t> let me down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You're never </a:t>
            </a:r>
            <a:r>
              <a:rPr lang="en-GB" sz="4400" dirty="0" err="1">
                <a:solidFill>
                  <a:schemeClr val="bg1"/>
                </a:solidFill>
              </a:rPr>
              <a:t>gonna</a:t>
            </a:r>
            <a:r>
              <a:rPr lang="en-GB" sz="4400" dirty="0">
                <a:solidFill>
                  <a:schemeClr val="bg1"/>
                </a:solidFill>
              </a:rPr>
              <a:t> let</a:t>
            </a:r>
          </a:p>
          <a:p>
            <a:r>
              <a:rPr lang="en-GB" sz="4400" dirty="0">
                <a:solidFill>
                  <a:schemeClr val="bg1"/>
                </a:solidFill>
              </a:rPr>
              <a:t>Never </a:t>
            </a:r>
            <a:r>
              <a:rPr lang="en-GB" sz="4400" dirty="0" err="1">
                <a:solidFill>
                  <a:schemeClr val="bg1"/>
                </a:solidFill>
              </a:rPr>
              <a:t>gonna</a:t>
            </a:r>
            <a:r>
              <a:rPr lang="en-GB" sz="4400" dirty="0">
                <a:solidFill>
                  <a:schemeClr val="bg1"/>
                </a:solidFill>
              </a:rPr>
              <a:t> let me down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4/5</a:t>
            </a:r>
          </a:p>
        </p:txBody>
      </p:sp>
    </p:spTree>
    <p:extLst>
      <p:ext uri="{BB962C8B-B14F-4D97-AF65-F5344CB8AC3E}">
        <p14:creationId xmlns:p14="http://schemas.microsoft.com/office/powerpoint/2010/main" val="25772585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When the night is holding on to 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God is holding on</a:t>
            </a:r>
          </a:p>
          <a:p>
            <a:r>
              <a:rPr lang="en-GB" sz="4400" dirty="0">
                <a:solidFill>
                  <a:schemeClr val="bg1"/>
                </a:solidFill>
              </a:rPr>
              <a:t>When the night is holding on to 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God is holding 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5/5</a:t>
            </a:r>
          </a:p>
        </p:txBody>
      </p:sp>
    </p:spTree>
    <p:extLst>
      <p:ext uri="{BB962C8B-B14F-4D97-AF65-F5344CB8AC3E}">
        <p14:creationId xmlns:p14="http://schemas.microsoft.com/office/powerpoint/2010/main" val="76754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Our Father all of heaven roars Your name</a:t>
            </a:r>
          </a:p>
          <a:p>
            <a:r>
              <a:rPr lang="en-GB" sz="4800" dirty="0">
                <a:solidFill>
                  <a:schemeClr val="bg1"/>
                </a:solidFill>
              </a:rPr>
              <a:t>Sing louder let this place erupt with praise</a:t>
            </a:r>
          </a:p>
          <a:p>
            <a:r>
              <a:rPr lang="en-GB" sz="4800" dirty="0">
                <a:solidFill>
                  <a:schemeClr val="bg1"/>
                </a:solidFill>
              </a:rPr>
              <a:t>Can you hear it the sound of heaven touching earth</a:t>
            </a:r>
          </a:p>
          <a:p>
            <a:r>
              <a:rPr lang="en-GB" sz="4800" dirty="0">
                <a:solidFill>
                  <a:schemeClr val="bg1"/>
                </a:solidFill>
              </a:rPr>
              <a:t>The sound of heaven touching earth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2/5</a:t>
            </a:r>
          </a:p>
        </p:txBody>
      </p:sp>
    </p:spTree>
    <p:extLst>
      <p:ext uri="{BB962C8B-B14F-4D97-AF65-F5344CB8AC3E}">
        <p14:creationId xmlns:p14="http://schemas.microsoft.com/office/powerpoint/2010/main" val="424017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7200" dirty="0">
                <a:solidFill>
                  <a:schemeClr val="bg1"/>
                </a:solidFill>
              </a:rPr>
              <a:t>Spirit break out</a:t>
            </a:r>
          </a:p>
          <a:p>
            <a:r>
              <a:rPr lang="en-GB" sz="7200" dirty="0">
                <a:solidFill>
                  <a:schemeClr val="bg1"/>
                </a:solidFill>
              </a:rPr>
              <a:t>Break our walls down</a:t>
            </a:r>
          </a:p>
          <a:p>
            <a:r>
              <a:rPr lang="en-GB" sz="7200" dirty="0">
                <a:solidFill>
                  <a:schemeClr val="bg1"/>
                </a:solidFill>
              </a:rPr>
              <a:t>Spirit break out</a:t>
            </a:r>
          </a:p>
          <a:p>
            <a:r>
              <a:rPr lang="en-GB" sz="7200" dirty="0">
                <a:solidFill>
                  <a:schemeClr val="bg1"/>
                </a:solidFill>
              </a:rPr>
              <a:t>Heaven come down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3/5</a:t>
            </a:r>
          </a:p>
        </p:txBody>
      </p:sp>
    </p:spTree>
    <p:extLst>
      <p:ext uri="{BB962C8B-B14F-4D97-AF65-F5344CB8AC3E}">
        <p14:creationId xmlns:p14="http://schemas.microsoft.com/office/powerpoint/2010/main" val="3272596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King Jesus You're the name we're lifting high</a:t>
            </a:r>
          </a:p>
          <a:p>
            <a:r>
              <a:rPr lang="en-GB" sz="4800" dirty="0">
                <a:solidFill>
                  <a:schemeClr val="bg1"/>
                </a:solidFill>
              </a:rPr>
              <a:t>Your glory shaking up the earth and skies</a:t>
            </a:r>
          </a:p>
          <a:p>
            <a:r>
              <a:rPr lang="en-GB" sz="4800" dirty="0">
                <a:solidFill>
                  <a:schemeClr val="bg1"/>
                </a:solidFill>
              </a:rPr>
              <a:t>Revival we want to see Your kingdom here</a:t>
            </a:r>
          </a:p>
          <a:p>
            <a:r>
              <a:rPr lang="en-GB" sz="4800" dirty="0">
                <a:solidFill>
                  <a:schemeClr val="bg1"/>
                </a:solidFill>
              </a:rPr>
              <a:t>We want to see Your kingdom 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4/5</a:t>
            </a:r>
          </a:p>
        </p:txBody>
      </p:sp>
    </p:spTree>
    <p:extLst>
      <p:ext uri="{BB962C8B-B14F-4D97-AF65-F5344CB8AC3E}">
        <p14:creationId xmlns:p14="http://schemas.microsoft.com/office/powerpoint/2010/main" val="1242897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7200" dirty="0">
                <a:solidFill>
                  <a:schemeClr val="bg1"/>
                </a:solidFill>
              </a:rPr>
              <a:t>Spirit break out</a:t>
            </a:r>
          </a:p>
          <a:p>
            <a:r>
              <a:rPr lang="en-GB" sz="7200" dirty="0">
                <a:solidFill>
                  <a:schemeClr val="bg1"/>
                </a:solidFill>
              </a:rPr>
              <a:t>Break our walls down</a:t>
            </a:r>
          </a:p>
          <a:p>
            <a:r>
              <a:rPr lang="en-GB" sz="7200" dirty="0">
                <a:solidFill>
                  <a:schemeClr val="bg1"/>
                </a:solidFill>
              </a:rPr>
              <a:t>Spirit break out</a:t>
            </a:r>
          </a:p>
          <a:p>
            <a:r>
              <a:rPr lang="en-GB" sz="7200" dirty="0">
                <a:solidFill>
                  <a:schemeClr val="bg1"/>
                </a:solidFill>
              </a:rPr>
              <a:t>Heaven come down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5/5</a:t>
            </a:r>
          </a:p>
        </p:txBody>
      </p:sp>
    </p:spTree>
    <p:extLst>
      <p:ext uri="{BB962C8B-B14F-4D97-AF65-F5344CB8AC3E}">
        <p14:creationId xmlns:p14="http://schemas.microsoft.com/office/powerpoint/2010/main" val="1641490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Build My Life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Song # 7070345</a:t>
            </a:r>
          </a:p>
          <a:p>
            <a:r>
              <a:rPr lang="en-GB" sz="2000" b="0" i="0" dirty="0">
                <a:solidFill>
                  <a:srgbClr val="717171"/>
                </a:solidFill>
                <a:effectLst/>
                <a:latin typeface="akagi_probook"/>
              </a:rPr>
              <a:t>Brett Younker | Karl Martin | Kirby </a:t>
            </a:r>
            <a:r>
              <a:rPr lang="en-GB" sz="2000" b="0" i="0" dirty="0" err="1">
                <a:solidFill>
                  <a:srgbClr val="717171"/>
                </a:solidFill>
                <a:effectLst/>
                <a:latin typeface="akagi_probook"/>
              </a:rPr>
              <a:t>Kaple</a:t>
            </a:r>
            <a:r>
              <a:rPr lang="en-GB" sz="2000" b="0" i="0" dirty="0">
                <a:solidFill>
                  <a:srgbClr val="717171"/>
                </a:solidFill>
                <a:effectLst/>
                <a:latin typeface="akagi_probook"/>
              </a:rPr>
              <a:t> | Matt Redman | Pat Barrett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© 2016 Capitol CMG Genesis (Admin. by Capitol CMG Publishing)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Housefires Sounds (Admin. by Capitol CMG Publishing)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Vamos</a:t>
            </a: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 Publishing (Admin. by Capitol CMG Publishing)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Said And Done Music (Admin. by Integrity Music Ltd)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sixsteps</a:t>
            </a: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 Music (Admin. by Integrity Music Ltd)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Thankyou Music (Admin. by Integrity Music Ltd)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worshiptogether.com songs (Admin. by Integrity Music Ltd)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Martin, Karl Andrew (Admin. by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Sentric</a:t>
            </a: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 Music)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Bethel Music Publishing (Admin. by Song Solutions)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Kaple</a:t>
            </a: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 Music (Admin. by Song Solutions)</a:t>
            </a:r>
          </a:p>
          <a:p>
            <a:r>
              <a:rPr lang="en-GB" sz="900" b="0" i="1" dirty="0">
                <a:solidFill>
                  <a:srgbClr val="717171"/>
                </a:solidFill>
                <a:effectLst/>
                <a:latin typeface="akagi_probook"/>
              </a:rPr>
              <a:t>For use solely with the </a:t>
            </a:r>
            <a:r>
              <a:rPr lang="en-GB" sz="900" b="0" i="1" dirty="0" err="1">
                <a:solidFill>
                  <a:srgbClr val="717171"/>
                </a:solidFill>
                <a:effectLst/>
                <a:latin typeface="akagi_probook"/>
              </a:rPr>
              <a:t>SongSelect</a:t>
            </a:r>
            <a:r>
              <a:rPr lang="en-GB" sz="900" b="0" i="1" dirty="0">
                <a:solidFill>
                  <a:srgbClr val="717171"/>
                </a:solidFill>
                <a:effectLst/>
                <a:latin typeface="akagi_probook"/>
              </a:rPr>
              <a:t>® </a:t>
            </a:r>
            <a:r>
              <a:rPr lang="en-GB" sz="900" b="0" i="1" u="none" strike="noStrike" dirty="0">
                <a:solidFill>
                  <a:srgbClr val="00A3E0"/>
                </a:solidFill>
                <a:effectLst/>
                <a:latin typeface="akagi_probook"/>
                <a:hlinkClick r:id="rId2"/>
              </a:rPr>
              <a:t>Terms of Use</a:t>
            </a:r>
            <a:r>
              <a:rPr lang="en-GB" sz="900" b="0" i="1" dirty="0">
                <a:solidFill>
                  <a:srgbClr val="717171"/>
                </a:solidFill>
                <a:effectLst/>
                <a:latin typeface="akagi_probook"/>
              </a:rPr>
              <a:t>. All rights reserved. </a:t>
            </a:r>
            <a:r>
              <a:rPr lang="en-GB" sz="900" b="0" i="1" u="none" strike="noStrike" dirty="0">
                <a:solidFill>
                  <a:srgbClr val="00A3E0"/>
                </a:solidFill>
                <a:effectLst/>
                <a:latin typeface="akagi_probook"/>
                <a:hlinkClick r:id="rId3"/>
              </a:rPr>
              <a:t>www.ccli.com</a:t>
            </a:r>
            <a:endParaRPr lang="en-GB" sz="900" b="0" i="1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672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Worthy of </a:t>
            </a:r>
            <a:r>
              <a:rPr lang="en-GB" sz="5400" dirty="0" err="1">
                <a:solidFill>
                  <a:schemeClr val="bg1"/>
                </a:solidFill>
              </a:rPr>
              <a:t>ev'ry</a:t>
            </a:r>
            <a:r>
              <a:rPr lang="en-GB" sz="5400" dirty="0">
                <a:solidFill>
                  <a:schemeClr val="bg1"/>
                </a:solidFill>
              </a:rPr>
              <a:t> song we could ever sing</a:t>
            </a:r>
          </a:p>
          <a:p>
            <a:r>
              <a:rPr lang="en-GB" sz="5400" dirty="0">
                <a:solidFill>
                  <a:schemeClr val="bg1"/>
                </a:solidFill>
              </a:rPr>
              <a:t>Worthy of all the praise we could ever bring</a:t>
            </a:r>
          </a:p>
          <a:p>
            <a:r>
              <a:rPr lang="en-GB" sz="5400" dirty="0">
                <a:solidFill>
                  <a:schemeClr val="bg1"/>
                </a:solidFill>
              </a:rPr>
              <a:t>Worthy of </a:t>
            </a:r>
            <a:r>
              <a:rPr lang="en-GB" sz="5400" dirty="0" err="1">
                <a:solidFill>
                  <a:schemeClr val="bg1"/>
                </a:solidFill>
              </a:rPr>
              <a:t>ev'ry</a:t>
            </a:r>
            <a:r>
              <a:rPr lang="en-GB" sz="5400" dirty="0">
                <a:solidFill>
                  <a:schemeClr val="bg1"/>
                </a:solidFill>
              </a:rPr>
              <a:t> breath we could ever breathe</a:t>
            </a:r>
          </a:p>
          <a:p>
            <a:r>
              <a:rPr lang="en-GB" sz="5400" dirty="0">
                <a:solidFill>
                  <a:schemeClr val="bg1"/>
                </a:solidFill>
              </a:rPr>
              <a:t>We live for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392414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</TotalTime>
  <Words>1473</Words>
  <Application>Microsoft Office PowerPoint</Application>
  <PresentationFormat>On-screen Show (4:3)</PresentationFormat>
  <Paragraphs>274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100</cp:revision>
  <dcterms:created xsi:type="dcterms:W3CDTF">2019-09-23T12:06:27Z</dcterms:created>
  <dcterms:modified xsi:type="dcterms:W3CDTF">2021-09-15T21:26:14Z</dcterms:modified>
</cp:coreProperties>
</file>