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465" r:id="rId3"/>
    <p:sldId id="466" r:id="rId4"/>
    <p:sldId id="467" r:id="rId5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486" r:id="rId18"/>
    <p:sldId id="485" r:id="rId19"/>
    <p:sldId id="491" r:id="rId20"/>
    <p:sldId id="492" r:id="rId21"/>
    <p:sldId id="493" r:id="rId22"/>
    <p:sldId id="494" r:id="rId23"/>
    <p:sldId id="487" r:id="rId24"/>
    <p:sldId id="499" r:id="rId25"/>
    <p:sldId id="501" r:id="rId26"/>
    <p:sldId id="495" r:id="rId27"/>
    <p:sldId id="488" r:id="rId28"/>
    <p:sldId id="489" r:id="rId29"/>
    <p:sldId id="490" r:id="rId30"/>
    <p:sldId id="503" r:id="rId31"/>
    <p:sldId id="504" r:id="rId32"/>
    <p:sldId id="505" r:id="rId33"/>
    <p:sldId id="506" r:id="rId34"/>
    <p:sldId id="50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19-08-2021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Jesus the name above </a:t>
            </a:r>
            <a:r>
              <a:rPr lang="en-GB" sz="5400" dirty="0" err="1">
                <a:solidFill>
                  <a:schemeClr val="bg1"/>
                </a:solidFill>
              </a:rPr>
              <a:t>ev'ry</a:t>
            </a:r>
            <a:r>
              <a:rPr lang="en-GB" sz="5400" dirty="0">
                <a:solidFill>
                  <a:schemeClr val="bg1"/>
                </a:solidFill>
              </a:rPr>
              <a:t> other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Jesus the only one who could ever save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</a:t>
            </a:r>
            <a:r>
              <a:rPr lang="en-GB" sz="5400" dirty="0" err="1">
                <a:solidFill>
                  <a:schemeClr val="bg1"/>
                </a:solidFill>
              </a:rPr>
              <a:t>ev'ry</a:t>
            </a:r>
            <a:r>
              <a:rPr lang="en-GB" sz="5400" dirty="0">
                <a:solidFill>
                  <a:schemeClr val="bg1"/>
                </a:solidFill>
              </a:rPr>
              <a:t> breath we could ever breathe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live for You 	x2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39520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Holy there is no one like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There is none beside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Open up my eyes in wonder and show me who You are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fill me with Your heart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lead me in Your love to those around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26927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will build my life upon Your love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It is a firm foundation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will put my trust in You alone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will not be shaken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4375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 Good Father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7036612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Anthony Brown | Pat Barrett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2014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Common Hymnal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Housefires Sounds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Tony Brown Publishing Designee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161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I've heard a thousand stories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Of what they think You’re like</a:t>
            </a:r>
          </a:p>
          <a:p>
            <a:r>
              <a:rPr lang="en-GB" sz="5000" dirty="0">
                <a:solidFill>
                  <a:schemeClr val="bg1"/>
                </a:solidFill>
              </a:rPr>
              <a:t>But I've heard the tender whisper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Of love in the dead of night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tell me that You’re pleased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that I'm never alone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You're a Good </a:t>
            </a:r>
            <a:r>
              <a:rPr lang="en-GB" sz="4400" dirty="0" err="1">
                <a:solidFill>
                  <a:schemeClr val="bg1"/>
                </a:solidFill>
              </a:rPr>
              <a:t>Good</a:t>
            </a:r>
            <a:r>
              <a:rPr lang="en-GB" sz="4400" dirty="0">
                <a:solidFill>
                  <a:schemeClr val="bg1"/>
                </a:solidFill>
              </a:rPr>
              <a:t> Father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You are, 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I'm loved by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I 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I've seen many searching for answers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Far and wide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I know we're all searching for answers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Only You provide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Because You know just what we need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Before we say a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are perfect in all of Your ways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perfect in all of Your ways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perfect in all of Your ways to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1826131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Love so undeniable I can hardly speak</a:t>
            </a:r>
          </a:p>
          <a:p>
            <a:r>
              <a:rPr lang="en-GB" sz="4400" dirty="0">
                <a:solidFill>
                  <a:schemeClr val="bg1"/>
                </a:solidFill>
              </a:rPr>
              <a:t>Peace so unexplainable I can hardly think</a:t>
            </a:r>
          </a:p>
          <a:p>
            <a:r>
              <a:rPr lang="en-GB" sz="44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Into love </a:t>
            </a:r>
            <a:r>
              <a:rPr lang="en-GB" sz="4400" dirty="0" err="1">
                <a:solidFill>
                  <a:schemeClr val="bg1"/>
                </a:solidFill>
              </a:rPr>
              <a:t>love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love</a:t>
            </a:r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20946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God I Look To You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5858163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Ian McIntosh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2010 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00835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Spirit Break Out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Bryant | Luke </a:t>
            </a:r>
            <a:r>
              <a:rPr lang="en-GB" sz="1200" dirty="0" err="1">
                <a:solidFill>
                  <a:schemeClr val="bg1"/>
                </a:solidFill>
              </a:rPr>
              <a:t>Hellebronth</a:t>
            </a:r>
            <a:r>
              <a:rPr lang="en-GB" sz="1200" dirty="0">
                <a:solidFill>
                  <a:schemeClr val="bg1"/>
                </a:solidFill>
              </a:rPr>
              <a:t> | Myles Dhillon | Tim Hughes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2010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God I look to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won't be overwhelmed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Give me vision to see things like You do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I look to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You're where my help comes from</a:t>
            </a:r>
          </a:p>
          <a:p>
            <a:r>
              <a:rPr lang="en-GB" sz="4400" dirty="0">
                <a:solidFill>
                  <a:schemeClr val="bg1"/>
                </a:solidFill>
              </a:rPr>
              <a:t>Give me wisdom You know just what to 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420128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 will love You Lord my strength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love You Lord my shield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love You Lord my rock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Forever all my days 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love You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592476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Hallelujah our God reigns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Hallelujah our God reigns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Hallelujah our God reigns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Forever all my days </a:t>
            </a:r>
          </a:p>
          <a:p>
            <a:r>
              <a:rPr lang="en-GB" sz="5000" dirty="0">
                <a:solidFill>
                  <a:schemeClr val="bg1"/>
                </a:solidFill>
              </a:rPr>
              <a:t>Hallelujah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250371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Surrounded </a:t>
            </a:r>
            <a:br>
              <a:rPr lang="en-GB" sz="6600" dirty="0">
                <a:solidFill>
                  <a:srgbClr val="00A3E0"/>
                </a:solidFill>
                <a:latin typeface="akagi_probook"/>
              </a:rPr>
            </a:br>
            <a:r>
              <a:rPr lang="en-GB" sz="6600" dirty="0">
                <a:solidFill>
                  <a:srgbClr val="00A3E0"/>
                </a:solidFill>
                <a:latin typeface="akagi_probook"/>
              </a:rPr>
              <a:t>(Fight My Battles)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7098758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Elyssa Smith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2017 UR Creative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032842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800" dirty="0">
                <a:solidFill>
                  <a:schemeClr val="bg1"/>
                </a:solidFill>
              </a:rPr>
              <a:t>This is how I fight my battles </a:t>
            </a:r>
          </a:p>
          <a:p>
            <a:r>
              <a:rPr lang="en-GB" sz="5800" dirty="0">
                <a:solidFill>
                  <a:schemeClr val="bg1"/>
                </a:solidFill>
              </a:rPr>
              <a:t>This is how I fight my battles</a:t>
            </a: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This is how I fight my battles </a:t>
            </a:r>
          </a:p>
          <a:p>
            <a:r>
              <a:rPr lang="en-GB" sz="5800" dirty="0">
                <a:solidFill>
                  <a:schemeClr val="bg1"/>
                </a:solidFill>
              </a:rPr>
              <a:t>(This is how)</a:t>
            </a:r>
            <a:br>
              <a:rPr lang="en-GB" sz="5800" dirty="0">
                <a:solidFill>
                  <a:schemeClr val="bg1"/>
                </a:solidFill>
              </a:rPr>
            </a:br>
            <a:br>
              <a:rPr lang="en-GB" sz="5800" dirty="0">
                <a:solidFill>
                  <a:schemeClr val="bg1"/>
                </a:solidFill>
              </a:rPr>
            </a:br>
            <a:r>
              <a:rPr lang="en-GB" sz="5800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2884768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800" dirty="0">
                <a:solidFill>
                  <a:schemeClr val="bg1"/>
                </a:solidFill>
              </a:rPr>
              <a:t>It may look like I'm surrounded</a:t>
            </a:r>
          </a:p>
          <a:p>
            <a:r>
              <a:rPr lang="en-GB" sz="5800" dirty="0">
                <a:solidFill>
                  <a:schemeClr val="bg1"/>
                </a:solidFill>
              </a:rPr>
              <a:t>But I'm surrounded by You</a:t>
            </a:r>
          </a:p>
          <a:p>
            <a:r>
              <a:rPr lang="en-GB" sz="5800" dirty="0">
                <a:solidFill>
                  <a:schemeClr val="bg1"/>
                </a:solidFill>
              </a:rPr>
              <a:t>It may look like I'm surrounded</a:t>
            </a:r>
          </a:p>
          <a:p>
            <a:r>
              <a:rPr lang="en-GB" sz="5800" dirty="0">
                <a:solidFill>
                  <a:schemeClr val="bg1"/>
                </a:solidFill>
              </a:rPr>
              <a:t>But I'm surrounded by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449034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Break Every Chain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5910977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Will Reagan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2009 United Pursuit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9573502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There is power in the name of Jesus</a:t>
            </a:r>
          </a:p>
          <a:p>
            <a:r>
              <a:rPr lang="en-GB" sz="4700" dirty="0">
                <a:solidFill>
                  <a:schemeClr val="bg1"/>
                </a:solidFill>
              </a:rPr>
              <a:t>There is power in the name of Jesus</a:t>
            </a:r>
          </a:p>
          <a:p>
            <a:r>
              <a:rPr lang="en-GB" sz="4700" dirty="0">
                <a:solidFill>
                  <a:schemeClr val="bg1"/>
                </a:solidFill>
              </a:rPr>
              <a:t>There is power in the name of Jesus</a:t>
            </a:r>
          </a:p>
          <a:p>
            <a:r>
              <a:rPr lang="en-GB" sz="4700" dirty="0">
                <a:solidFill>
                  <a:schemeClr val="bg1"/>
                </a:solidFill>
              </a:rPr>
              <a:t>To break every chain</a:t>
            </a:r>
          </a:p>
          <a:p>
            <a:r>
              <a:rPr lang="en-GB" sz="4700" dirty="0">
                <a:solidFill>
                  <a:schemeClr val="bg1"/>
                </a:solidFill>
              </a:rPr>
              <a:t>Break every chain </a:t>
            </a:r>
          </a:p>
          <a:p>
            <a:r>
              <a:rPr lang="en-GB" sz="4700" dirty="0">
                <a:solidFill>
                  <a:schemeClr val="bg1"/>
                </a:solidFill>
              </a:rPr>
              <a:t>Break every 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966472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All sufficient sacrifice</a:t>
            </a:r>
          </a:p>
          <a:p>
            <a:r>
              <a:rPr lang="en-GB" sz="4700" dirty="0">
                <a:solidFill>
                  <a:schemeClr val="bg1"/>
                </a:solidFill>
              </a:rPr>
              <a:t>So freely given such a price</a:t>
            </a:r>
          </a:p>
          <a:p>
            <a:r>
              <a:rPr lang="en-GB" sz="4700" dirty="0">
                <a:solidFill>
                  <a:schemeClr val="bg1"/>
                </a:solidFill>
              </a:rPr>
              <a:t>Bought our redemption Heaven's gates</a:t>
            </a:r>
          </a:p>
          <a:p>
            <a:r>
              <a:rPr lang="en-GB" sz="4700" dirty="0">
                <a:solidFill>
                  <a:schemeClr val="bg1"/>
                </a:solidFill>
              </a:rPr>
              <a:t>Swing wide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614787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There's an army rising up</a:t>
            </a:r>
          </a:p>
          <a:p>
            <a:r>
              <a:rPr lang="en-GB" sz="4700" dirty="0">
                <a:solidFill>
                  <a:schemeClr val="bg1"/>
                </a:solidFill>
              </a:rPr>
              <a:t>There's an army rising up</a:t>
            </a:r>
          </a:p>
          <a:p>
            <a:r>
              <a:rPr lang="en-GB" sz="4700" dirty="0">
                <a:solidFill>
                  <a:schemeClr val="bg1"/>
                </a:solidFill>
              </a:rPr>
              <a:t>There's an army rising up</a:t>
            </a:r>
          </a:p>
          <a:p>
            <a:r>
              <a:rPr lang="en-GB" sz="4700" dirty="0">
                <a:solidFill>
                  <a:schemeClr val="bg1"/>
                </a:solidFill>
              </a:rPr>
              <a:t>To break every chain</a:t>
            </a:r>
          </a:p>
          <a:p>
            <a:r>
              <a:rPr lang="en-GB" sz="4700" dirty="0">
                <a:solidFill>
                  <a:schemeClr val="bg1"/>
                </a:solidFill>
              </a:rPr>
              <a:t>Break every chain </a:t>
            </a:r>
          </a:p>
          <a:p>
            <a:r>
              <a:rPr lang="en-GB" sz="4700" dirty="0">
                <a:solidFill>
                  <a:schemeClr val="bg1"/>
                </a:solidFill>
              </a:rPr>
              <a:t>Break every 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66416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7200" dirty="0">
                <a:solidFill>
                  <a:schemeClr val="bg1"/>
                </a:solidFill>
              </a:rPr>
              <a:t>Spirit break out</a:t>
            </a:r>
          </a:p>
          <a:p>
            <a:r>
              <a:rPr lang="en-GB" sz="7200" dirty="0">
                <a:solidFill>
                  <a:schemeClr val="bg1"/>
                </a:solidFill>
              </a:rPr>
              <a:t>Break our walls down</a:t>
            </a:r>
          </a:p>
          <a:p>
            <a:r>
              <a:rPr lang="en-GB" sz="7200" dirty="0">
                <a:solidFill>
                  <a:schemeClr val="bg1"/>
                </a:solidFill>
              </a:rPr>
              <a:t>Spirit break out</a:t>
            </a:r>
          </a:p>
          <a:p>
            <a:r>
              <a:rPr lang="en-GB" sz="7200" dirty="0">
                <a:solidFill>
                  <a:schemeClr val="bg1"/>
                </a:solidFill>
              </a:rPr>
              <a:t>Heaven come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King of My Heart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7046145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John Mark McMillan | Sarah McMillan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2015 Meaux </a:t>
            </a:r>
            <a:r>
              <a:rPr lang="en-GB" sz="1200" dirty="0" err="1">
                <a:solidFill>
                  <a:schemeClr val="bg1"/>
                </a:solidFill>
              </a:rPr>
              <a:t>Jeaux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Raucous Ruckus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Sarah McMillan Publishing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42446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the King of my heart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the mountain where I run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fountain I drink from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He is my song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the King of my heart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the shadow where I hide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ransom for my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He is my song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194414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are good </a:t>
            </a:r>
            <a:r>
              <a:rPr lang="en-GB" sz="4400" dirty="0" err="1">
                <a:solidFill>
                  <a:schemeClr val="bg1"/>
                </a:solidFill>
              </a:rPr>
              <a:t>good</a:t>
            </a:r>
            <a:r>
              <a:rPr lang="en-GB" sz="4400" dirty="0">
                <a:solidFill>
                  <a:schemeClr val="bg1"/>
                </a:solidFill>
              </a:rPr>
              <a:t> oh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good </a:t>
            </a:r>
            <a:r>
              <a:rPr lang="en-GB" sz="4400" dirty="0" err="1">
                <a:solidFill>
                  <a:schemeClr val="bg1"/>
                </a:solidFill>
              </a:rPr>
              <a:t>good</a:t>
            </a:r>
            <a:r>
              <a:rPr lang="en-GB" sz="4400" dirty="0">
                <a:solidFill>
                  <a:schemeClr val="bg1"/>
                </a:solidFill>
              </a:rPr>
              <a:t> oh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good </a:t>
            </a:r>
            <a:r>
              <a:rPr lang="en-GB" sz="4400" dirty="0" err="1">
                <a:solidFill>
                  <a:schemeClr val="bg1"/>
                </a:solidFill>
              </a:rPr>
              <a:t>good</a:t>
            </a:r>
            <a:r>
              <a:rPr lang="en-GB" sz="4400" dirty="0">
                <a:solidFill>
                  <a:schemeClr val="bg1"/>
                </a:solidFill>
              </a:rPr>
              <a:t> oh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good </a:t>
            </a:r>
            <a:r>
              <a:rPr lang="en-GB" sz="4400" dirty="0" err="1">
                <a:solidFill>
                  <a:schemeClr val="bg1"/>
                </a:solidFill>
              </a:rPr>
              <a:t>good</a:t>
            </a:r>
            <a:r>
              <a:rPr lang="en-GB" sz="4400" dirty="0">
                <a:solidFill>
                  <a:schemeClr val="bg1"/>
                </a:solidFill>
              </a:rPr>
              <a:t> oh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626889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the King of my heart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the wind inside my sails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anchor in the waves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He is my song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the King of my heart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the fire inside my veins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echo of my days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He is my song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2902875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You're never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Never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 me down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You're never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Never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 me down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You're never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Never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 me down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You're never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Never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 me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57725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Our Father all of heaven roars Your name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Sing louder let this place erupt with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Can you hear it the sound of heaven touching earth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sound of heaven touching earth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7200" dirty="0">
                <a:solidFill>
                  <a:schemeClr val="bg1"/>
                </a:solidFill>
              </a:rPr>
              <a:t>Spirit break out</a:t>
            </a:r>
          </a:p>
          <a:p>
            <a:r>
              <a:rPr lang="en-GB" sz="7200" dirty="0">
                <a:solidFill>
                  <a:schemeClr val="bg1"/>
                </a:solidFill>
              </a:rPr>
              <a:t>Break our walls down</a:t>
            </a:r>
          </a:p>
          <a:p>
            <a:r>
              <a:rPr lang="en-GB" sz="7200" dirty="0">
                <a:solidFill>
                  <a:schemeClr val="bg1"/>
                </a:solidFill>
              </a:rPr>
              <a:t>Spirit break out</a:t>
            </a:r>
          </a:p>
          <a:p>
            <a:r>
              <a:rPr lang="en-GB" sz="7200" dirty="0">
                <a:solidFill>
                  <a:schemeClr val="bg1"/>
                </a:solidFill>
              </a:rPr>
              <a:t>Heaven come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27259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King Jesus You're the name we're lifting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glory shaking up the earth and skies</a:t>
            </a:r>
          </a:p>
          <a:p>
            <a:r>
              <a:rPr lang="en-GB" sz="4800" dirty="0">
                <a:solidFill>
                  <a:schemeClr val="bg1"/>
                </a:solidFill>
              </a:rPr>
              <a:t>Revival we want to see Your kingdom here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We want to see Your kingdom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7200" dirty="0">
                <a:solidFill>
                  <a:schemeClr val="bg1"/>
                </a:solidFill>
              </a:rPr>
              <a:t>Spirit break out</a:t>
            </a:r>
          </a:p>
          <a:p>
            <a:r>
              <a:rPr lang="en-GB" sz="7200" dirty="0">
                <a:solidFill>
                  <a:schemeClr val="bg1"/>
                </a:solidFill>
              </a:rPr>
              <a:t>Break our walls down</a:t>
            </a:r>
          </a:p>
          <a:p>
            <a:r>
              <a:rPr lang="en-GB" sz="7200" dirty="0">
                <a:solidFill>
                  <a:schemeClr val="bg1"/>
                </a:solidFill>
              </a:rPr>
              <a:t>Spirit break out</a:t>
            </a:r>
          </a:p>
          <a:p>
            <a:r>
              <a:rPr lang="en-GB" sz="7200" dirty="0">
                <a:solidFill>
                  <a:schemeClr val="bg1"/>
                </a:solidFill>
              </a:rPr>
              <a:t>Heaven come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164149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Build My Life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7070345</a:t>
            </a:r>
          </a:p>
          <a:p>
            <a:r>
              <a:rPr lang="en-GB" sz="2000" b="0" i="0" dirty="0">
                <a:solidFill>
                  <a:srgbClr val="717171"/>
                </a:solidFill>
                <a:effectLst/>
                <a:latin typeface="akagi_probook"/>
              </a:rPr>
              <a:t>Brett Younker | Karl Martin | Kirby </a:t>
            </a:r>
            <a:r>
              <a:rPr lang="en-GB" sz="2000" b="0" i="0" dirty="0" err="1">
                <a:solidFill>
                  <a:srgbClr val="717171"/>
                </a:solidFill>
                <a:effectLst/>
                <a:latin typeface="akagi_probook"/>
              </a:rPr>
              <a:t>Kaple</a:t>
            </a:r>
            <a:r>
              <a:rPr lang="en-GB" sz="2000" b="0" i="0" dirty="0">
                <a:solidFill>
                  <a:srgbClr val="717171"/>
                </a:solidFill>
                <a:effectLst/>
                <a:latin typeface="akagi_probook"/>
              </a:rPr>
              <a:t> | Matt Redman | Pat Barrett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2016 Capitol CMG Genesis (Admin. by Capitol CMG Publishing)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Housefires Sounds (Admin. by Capitol CMG Publishing)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Vamos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Publishing (Admin. by Capitol CMG Publishing)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Said And Done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sixsteps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worshiptogether.com songs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Martin, Karl Andrew (Admin. by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Sentric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Bethel Music Publishing (Admin. by Song Solutions)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Kaple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Song Solutions)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67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Worthy of </a:t>
            </a:r>
            <a:r>
              <a:rPr lang="en-GB" sz="5400" dirty="0" err="1">
                <a:solidFill>
                  <a:schemeClr val="bg1"/>
                </a:solidFill>
              </a:rPr>
              <a:t>ev'ry</a:t>
            </a:r>
            <a:r>
              <a:rPr lang="en-GB" sz="5400" dirty="0">
                <a:solidFill>
                  <a:schemeClr val="bg1"/>
                </a:solidFill>
              </a:rPr>
              <a:t> song we could ever 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the praise we could ever bring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</a:t>
            </a:r>
            <a:r>
              <a:rPr lang="en-GB" sz="5400" dirty="0" err="1">
                <a:solidFill>
                  <a:schemeClr val="bg1"/>
                </a:solidFill>
              </a:rPr>
              <a:t>ev'ry</a:t>
            </a:r>
            <a:r>
              <a:rPr lang="en-GB" sz="5400" dirty="0">
                <a:solidFill>
                  <a:schemeClr val="bg1"/>
                </a:solidFill>
              </a:rPr>
              <a:t> breath we could ever breathe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live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9241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1336</Words>
  <Application>Microsoft Office PowerPoint</Application>
  <PresentationFormat>On-screen Show (4:3)</PresentationFormat>
  <Paragraphs>250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101</cp:revision>
  <dcterms:created xsi:type="dcterms:W3CDTF">2019-09-23T12:06:27Z</dcterms:created>
  <dcterms:modified xsi:type="dcterms:W3CDTF">2021-09-18T15:08:16Z</dcterms:modified>
</cp:coreProperties>
</file>