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4" r:id="rId6"/>
    <p:sldId id="476" r:id="rId7"/>
    <p:sldId id="477" r:id="rId8"/>
    <p:sldId id="478" r:id="rId9"/>
    <p:sldId id="479" r:id="rId10"/>
    <p:sldId id="480" r:id="rId11"/>
    <p:sldId id="481" r:id="rId12"/>
    <p:sldId id="482" r:id="rId13"/>
    <p:sldId id="483" r:id="rId14"/>
    <p:sldId id="484" r:id="rId15"/>
    <p:sldId id="486" r:id="rId16"/>
    <p:sldId id="485" r:id="rId17"/>
    <p:sldId id="509" r:id="rId18"/>
    <p:sldId id="491" r:id="rId19"/>
    <p:sldId id="492" r:id="rId20"/>
    <p:sldId id="493" r:id="rId21"/>
    <p:sldId id="494" r:id="rId22"/>
    <p:sldId id="511" r:id="rId23"/>
    <p:sldId id="510" r:id="rId24"/>
    <p:sldId id="512" r:id="rId25"/>
    <p:sldId id="487" r:id="rId26"/>
    <p:sldId id="497" r:id="rId27"/>
    <p:sldId id="498" r:id="rId28"/>
    <p:sldId id="499" r:id="rId29"/>
    <p:sldId id="50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26-08-2021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As days get darker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Take care how you live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Not as unwise but as wise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Making the most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Of each moment He gives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pressing on for the prize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4375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You're Worthy Of My Praise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487976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Ruis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Shade Tree Music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Universal Music - Brentwood Benson Publishing (Admin. by Brentwood-Benson Music Publishing, Inc.)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worship (I will worship)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all of my heart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(with all of my heart)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will praise You (I will praise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With all of my strength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(all my strength)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seek You (I will seek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of my days (all of my days)</a:t>
            </a:r>
          </a:p>
          <a:p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will follow (I will follow)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of Your ways (all Your ways)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will give You all my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will give You all my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I long to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are worthy of my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will bow down (I will bow down)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And hail You as King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(and hail You as King)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will serve You (I will serve You)</a:t>
            </a:r>
          </a:p>
          <a:p>
            <a:r>
              <a:rPr lang="en-GB" sz="4800" dirty="0">
                <a:solidFill>
                  <a:schemeClr val="bg1"/>
                </a:solidFill>
              </a:rPr>
              <a:t>Give You everything (everything)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will lift up (I will lift up)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My eyes to Your throne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(my eyes to Your throne)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I will trust You (I will trust You)</a:t>
            </a:r>
          </a:p>
          <a:p>
            <a:r>
              <a:rPr lang="en-GB" sz="4400" dirty="0">
                <a:solidFill>
                  <a:schemeClr val="bg1"/>
                </a:solidFill>
              </a:rPr>
              <a:t>Trust You alone (You alone)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20946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will give You all my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I will give You all my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I long to worship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alone are worthy of my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4222400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As The Deer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1431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Martin Nystrom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1984 Restoration Music, Ltd. (Admin. by Restoration Music Ltd.)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As the deer </a:t>
            </a:r>
            <a:r>
              <a:rPr lang="en-GB" sz="5400" dirty="0" err="1">
                <a:solidFill>
                  <a:schemeClr val="bg1"/>
                </a:solidFill>
              </a:rPr>
              <a:t>panteth</a:t>
            </a:r>
            <a:r>
              <a:rPr lang="en-GB" sz="5400" dirty="0">
                <a:solidFill>
                  <a:schemeClr val="bg1"/>
                </a:solidFill>
              </a:rPr>
              <a:t> for the water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my soul </a:t>
            </a:r>
            <a:r>
              <a:rPr lang="en-GB" sz="5400" dirty="0" err="1">
                <a:solidFill>
                  <a:schemeClr val="bg1"/>
                </a:solidFill>
              </a:rPr>
              <a:t>longeth</a:t>
            </a:r>
            <a:r>
              <a:rPr lang="en-GB" sz="5400" dirty="0">
                <a:solidFill>
                  <a:schemeClr val="bg1"/>
                </a:solidFill>
              </a:rPr>
              <a:t> after Thee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You're my friend and You are my brother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Even though You are a King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love You more than any other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much more than anything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250371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547975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want You more than gold or silver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Only You can satisfy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the real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joy-giver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the apple of my eye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609571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alone are my strength my shield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You alone may my spirit yield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are my heart's desire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long to worship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108358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Here I am To Worship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8420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30257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54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002560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Wake Up O Sleeper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1047298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Graham Kendrick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Make Way Music (Admin. by Make Way Music Limited)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Wake up O sleeper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rise from the dead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Christ will shine on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Wake up O sleeper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rise from the dead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Christ will shine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Once you were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But now you are light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Now you are light in the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as true children of light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must live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Showing the glory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This is the beautiful fruit</a:t>
            </a:r>
          </a:p>
          <a:p>
            <a:r>
              <a:rPr lang="en-GB" sz="5400" dirty="0">
                <a:solidFill>
                  <a:schemeClr val="bg1"/>
                </a:solidFill>
              </a:rPr>
              <a:t>Of the light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good the righteous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true</a:t>
            </a:r>
          </a:p>
          <a:p>
            <a:r>
              <a:rPr lang="en-GB" sz="5400" dirty="0">
                <a:solidFill>
                  <a:schemeClr val="bg1"/>
                </a:solidFill>
              </a:rPr>
              <a:t>Let us discover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What pleases the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everything that we 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</TotalTime>
  <Words>1018</Words>
  <Application>Microsoft Office PowerPoint</Application>
  <PresentationFormat>On-screen Show (4:3)</PresentationFormat>
  <Paragraphs>188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112</cp:revision>
  <dcterms:created xsi:type="dcterms:W3CDTF">2019-09-23T12:06:27Z</dcterms:created>
  <dcterms:modified xsi:type="dcterms:W3CDTF">2021-09-16T11:08:54Z</dcterms:modified>
</cp:coreProperties>
</file>