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9" r:id="rId2"/>
    <p:sldId id="460" r:id="rId3"/>
    <p:sldId id="461" r:id="rId4"/>
    <p:sldId id="462" r:id="rId5"/>
    <p:sldId id="463" r:id="rId6"/>
    <p:sldId id="464" r:id="rId7"/>
    <p:sldId id="453" r:id="rId8"/>
    <p:sldId id="447" r:id="rId9"/>
    <p:sldId id="448" r:id="rId10"/>
    <p:sldId id="449" r:id="rId11"/>
    <p:sldId id="450" r:id="rId12"/>
    <p:sldId id="451" r:id="rId13"/>
    <p:sldId id="452" r:id="rId14"/>
    <p:sldId id="421" r:id="rId15"/>
    <p:sldId id="477" r:id="rId16"/>
    <p:sldId id="478" r:id="rId17"/>
    <p:sldId id="476" r:id="rId18"/>
    <p:sldId id="422" r:id="rId19"/>
    <p:sldId id="388" r:id="rId20"/>
    <p:sldId id="389" r:id="rId21"/>
    <p:sldId id="390" r:id="rId22"/>
    <p:sldId id="465" r:id="rId23"/>
    <p:sldId id="466" r:id="rId24"/>
    <p:sldId id="467" r:id="rId25"/>
    <p:sldId id="473" r:id="rId26"/>
    <p:sldId id="474" r:id="rId27"/>
    <p:sldId id="475" r:id="rId28"/>
    <p:sldId id="332" r:id="rId29"/>
    <p:sldId id="454" r:id="rId30"/>
    <p:sldId id="455" r:id="rId31"/>
    <p:sldId id="456" r:id="rId32"/>
    <p:sldId id="457" r:id="rId33"/>
    <p:sldId id="45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30/08/2021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53BB-15D8-4F76-B820-77D6D13D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9600" dirty="0" err="1">
                <a:solidFill>
                  <a:schemeClr val="bg1"/>
                </a:solidFill>
              </a:rPr>
              <a:t>Hoo</a:t>
            </a:r>
            <a:r>
              <a:rPr lang="en-GB" sz="9600" dirty="0">
                <a:solidFill>
                  <a:schemeClr val="bg1"/>
                </a:solidFill>
              </a:rPr>
              <a:t>  Are </a:t>
            </a:r>
            <a:r>
              <a:rPr lang="en-GB" sz="9600" dirty="0" err="1">
                <a:solidFill>
                  <a:schemeClr val="bg1"/>
                </a:solidFill>
              </a:rPr>
              <a:t>Ya</a:t>
            </a:r>
            <a:br>
              <a:rPr lang="en-GB" sz="96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05-08-2021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welcome You here Lord Jesus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00558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Hear the sound of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Hearts returning to You</a:t>
            </a:r>
          </a:p>
          <a:p>
            <a:r>
              <a:rPr lang="en-GB" sz="5000" dirty="0">
                <a:solidFill>
                  <a:schemeClr val="bg1"/>
                </a:solidFill>
              </a:rPr>
              <a:t>We turn to You</a:t>
            </a:r>
          </a:p>
          <a:p>
            <a:r>
              <a:rPr lang="en-GB" sz="5000" dirty="0">
                <a:solidFill>
                  <a:schemeClr val="bg1"/>
                </a:solidFill>
              </a:rPr>
              <a:t>In Your Kingdom</a:t>
            </a:r>
          </a:p>
          <a:p>
            <a:r>
              <a:rPr lang="en-GB" sz="5000" dirty="0">
                <a:solidFill>
                  <a:schemeClr val="bg1"/>
                </a:solidFill>
              </a:rPr>
              <a:t>Broken lives are made new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make us new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416403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 err="1">
                <a:solidFill>
                  <a:schemeClr val="bg1"/>
                </a:solidFill>
              </a:rPr>
              <a:t>‘Cause</a:t>
            </a:r>
            <a:r>
              <a:rPr lang="en-GB" sz="5400" dirty="0">
                <a:solidFill>
                  <a:schemeClr val="bg1"/>
                </a:solidFill>
              </a:rPr>
              <a:t> when we see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find strength to face the day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In Your presence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our fears are washed away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(Washed away)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3709357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Hosanna, Hosanna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welcome You here Lord Jesus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856287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Great Big God</a:t>
            </a:r>
            <a:br>
              <a:rPr lang="en-GB" sz="9600" dirty="0">
                <a:solidFill>
                  <a:schemeClr val="bg1"/>
                </a:solidFill>
              </a:rPr>
            </a:br>
            <a:endParaRPr lang="en-GB" sz="1200" dirty="0"/>
          </a:p>
          <a:p>
            <a:r>
              <a:rPr lang="en-GB" sz="1200" dirty="0">
                <a:solidFill>
                  <a:schemeClr val="bg1"/>
                </a:solidFill>
              </a:rPr>
              <a:t>CCLI Song # 3373437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Jo Hemming | Nigel Hemming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2001 Vineyard Songs (UK/Eire)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200" dirty="0">
                <a:solidFill>
                  <a:schemeClr val="bg1"/>
                </a:solidFill>
              </a:rPr>
              <a:t>Our God is a great big God</a:t>
            </a:r>
          </a:p>
          <a:p>
            <a:r>
              <a:rPr lang="en-GB" sz="6200" dirty="0">
                <a:solidFill>
                  <a:schemeClr val="bg1"/>
                </a:solidFill>
              </a:rPr>
              <a:t>Our God is a great big God</a:t>
            </a:r>
          </a:p>
          <a:p>
            <a:r>
              <a:rPr lang="en-GB" sz="6200" dirty="0">
                <a:solidFill>
                  <a:schemeClr val="bg1"/>
                </a:solidFill>
              </a:rPr>
              <a:t>Our God is a great big God</a:t>
            </a:r>
          </a:p>
          <a:p>
            <a:r>
              <a:rPr lang="en-GB" sz="6200" dirty="0">
                <a:solidFill>
                  <a:schemeClr val="bg1"/>
                </a:solidFill>
              </a:rPr>
              <a:t>And He holds us in His hands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620815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200" dirty="0">
                <a:solidFill>
                  <a:schemeClr val="bg1"/>
                </a:solidFill>
              </a:rPr>
              <a:t>He's higher than a skyscraper</a:t>
            </a:r>
          </a:p>
          <a:p>
            <a:r>
              <a:rPr lang="en-GB" sz="4200" dirty="0">
                <a:solidFill>
                  <a:schemeClr val="bg1"/>
                </a:solidFill>
              </a:rPr>
              <a:t>And He's deeper than a submarine</a:t>
            </a:r>
          </a:p>
          <a:p>
            <a:r>
              <a:rPr lang="en-GB" sz="4200" dirty="0">
                <a:solidFill>
                  <a:schemeClr val="bg1"/>
                </a:solidFill>
              </a:rPr>
              <a:t>He's wider than the universe</a:t>
            </a:r>
          </a:p>
          <a:p>
            <a:r>
              <a:rPr lang="en-GB" sz="4200" dirty="0">
                <a:solidFill>
                  <a:schemeClr val="bg1"/>
                </a:solidFill>
              </a:rPr>
              <a:t>And beyond my wildest dreams</a:t>
            </a:r>
          </a:p>
          <a:p>
            <a:r>
              <a:rPr lang="en-GB" sz="4200" dirty="0">
                <a:solidFill>
                  <a:schemeClr val="bg1"/>
                </a:solidFill>
              </a:rPr>
              <a:t>And He's known me and He's loved me</a:t>
            </a:r>
          </a:p>
          <a:p>
            <a:r>
              <a:rPr lang="en-GB" sz="4200" dirty="0">
                <a:solidFill>
                  <a:schemeClr val="bg1"/>
                </a:solidFill>
              </a:rPr>
              <a:t>Since before the world began</a:t>
            </a:r>
          </a:p>
          <a:p>
            <a:r>
              <a:rPr lang="en-GB" sz="4200" dirty="0">
                <a:solidFill>
                  <a:schemeClr val="bg1"/>
                </a:solidFill>
              </a:rPr>
              <a:t>How wonderful to be a part of</a:t>
            </a:r>
          </a:p>
          <a:p>
            <a:r>
              <a:rPr lang="en-GB" sz="4200" dirty="0">
                <a:solidFill>
                  <a:schemeClr val="bg1"/>
                </a:solidFill>
              </a:rPr>
              <a:t>God's amazing plan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825452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Way Maker</a:t>
            </a:r>
            <a:br>
              <a:rPr lang="en-GB" sz="9600" dirty="0">
                <a:solidFill>
                  <a:schemeClr val="bg1"/>
                </a:solidFill>
              </a:rPr>
            </a:br>
            <a:br>
              <a:rPr lang="en-GB" sz="9600" dirty="0">
                <a:solidFill>
                  <a:schemeClr val="bg1"/>
                </a:solidFill>
              </a:rPr>
            </a:br>
            <a:r>
              <a:rPr lang="en-GB" sz="1200" dirty="0"/>
              <a:t>CCLI Song # 7115744</a:t>
            </a:r>
          </a:p>
          <a:p>
            <a:r>
              <a:rPr lang="en-GB" sz="1200" dirty="0" err="1"/>
              <a:t>Osinachi</a:t>
            </a:r>
            <a:r>
              <a:rPr lang="en-GB" sz="1200" dirty="0"/>
              <a:t> </a:t>
            </a:r>
            <a:r>
              <a:rPr lang="en-GB" sz="1200" dirty="0" err="1"/>
              <a:t>Kalu</a:t>
            </a:r>
            <a:r>
              <a:rPr lang="en-GB" sz="1200" dirty="0"/>
              <a:t> </a:t>
            </a:r>
            <a:r>
              <a:rPr lang="en-GB" sz="1200" dirty="0" err="1"/>
              <a:t>Okoro</a:t>
            </a:r>
            <a:r>
              <a:rPr lang="en-GB" sz="1200" dirty="0"/>
              <a:t> </a:t>
            </a:r>
            <a:r>
              <a:rPr lang="en-GB" sz="1200" dirty="0" err="1"/>
              <a:t>Egbu</a:t>
            </a:r>
            <a:endParaRPr lang="en-GB" sz="1200" dirty="0"/>
          </a:p>
          <a:p>
            <a:r>
              <a:rPr lang="en-GB" sz="1200" dirty="0"/>
              <a:t>© 2016 Integrity Music Europe (Admin. by Integrity Music)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993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are here moving in our midst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 are here working in this place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(You are) Way Maker Miracle Worker Promise Keeper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Light in the darkness my God that is who 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are here touching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heart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 are here healing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heart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(You are) Way Maker Miracle Worker Promise Keeper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Light in the darkness my God that is who 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My Redeemer Lives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2397964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Reuben Morgan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1998 Hillsong Music Publishing Australia (Admin. by Hillsong Music Publishing UK)</a:t>
            </a:r>
          </a:p>
          <a:p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1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®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2"/>
              </a:rPr>
              <a:t>Terms of Use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. All rights reserved.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3"/>
              </a:rPr>
              <a:t>www.ccli.com</a:t>
            </a:r>
            <a:endParaRPr lang="en-GB" sz="900" b="0" i="1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647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0"/>
            <a:ext cx="8856984" cy="666936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are here turning lives around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 are here mending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heart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yeah I worship You Lord</a:t>
            </a:r>
          </a:p>
          <a:p>
            <a:r>
              <a:rPr lang="en-GB" sz="4800" dirty="0">
                <a:solidFill>
                  <a:schemeClr val="bg1"/>
                </a:solidFill>
              </a:rPr>
              <a:t>(You are) Way Maker Miracle Worker Promise Keeper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Light in the darkness my God that is who 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0"/>
            <a:ext cx="9036496" cy="666936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That is who You are     x4</a:t>
            </a:r>
          </a:p>
          <a:p>
            <a:endParaRPr lang="en-GB" sz="4600" dirty="0">
              <a:solidFill>
                <a:schemeClr val="bg1"/>
              </a:solidFill>
            </a:endParaRPr>
          </a:p>
          <a:p>
            <a:r>
              <a:rPr lang="en-GB" sz="4600" dirty="0">
                <a:solidFill>
                  <a:schemeClr val="bg1"/>
                </a:solidFill>
              </a:rPr>
              <a:t>Even when I don't see it You're working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Even when I don't feel it You're working</a:t>
            </a:r>
            <a:br>
              <a:rPr lang="en-GB" sz="4600" dirty="0">
                <a:solidFill>
                  <a:schemeClr val="bg1"/>
                </a:solidFill>
              </a:rPr>
            </a:b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You never stop You never stop working		    x2</a:t>
            </a:r>
            <a:br>
              <a:rPr lang="en-GB" sz="4600" dirty="0">
                <a:solidFill>
                  <a:schemeClr val="bg1"/>
                </a:solidFill>
              </a:rPr>
            </a:br>
            <a:endParaRPr lang="en-GB" sz="4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Spirit Break Out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Ben Bryant | Luke </a:t>
            </a:r>
            <a:r>
              <a:rPr lang="en-GB" sz="1200" dirty="0" err="1">
                <a:solidFill>
                  <a:schemeClr val="bg1"/>
                </a:solidFill>
              </a:rPr>
              <a:t>Hellebronth</a:t>
            </a:r>
            <a:r>
              <a:rPr lang="en-GB" sz="1200" dirty="0">
                <a:solidFill>
                  <a:schemeClr val="bg1"/>
                </a:solidFill>
              </a:rPr>
              <a:t> | Myles Dhillon | Tim Hughes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2010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39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7200" dirty="0">
                <a:solidFill>
                  <a:schemeClr val="bg1"/>
                </a:solidFill>
              </a:rPr>
              <a:t>Spirit break out</a:t>
            </a:r>
          </a:p>
          <a:p>
            <a:r>
              <a:rPr lang="en-GB" sz="7200" dirty="0">
                <a:solidFill>
                  <a:schemeClr val="bg1"/>
                </a:solidFill>
              </a:rPr>
              <a:t>Break our walls down</a:t>
            </a:r>
          </a:p>
          <a:p>
            <a:r>
              <a:rPr lang="en-GB" sz="7200" dirty="0">
                <a:solidFill>
                  <a:schemeClr val="bg1"/>
                </a:solidFill>
              </a:rPr>
              <a:t>Spirit break out</a:t>
            </a:r>
          </a:p>
          <a:p>
            <a:r>
              <a:rPr lang="en-GB" sz="7200" dirty="0">
                <a:solidFill>
                  <a:schemeClr val="bg1"/>
                </a:solidFill>
              </a:rPr>
              <a:t>Heaven come down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48632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Our Father all of heaven roars Your name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Sing louder let this place erupt with praise</a:t>
            </a:r>
          </a:p>
          <a:p>
            <a:r>
              <a:rPr lang="en-GB" sz="4800" dirty="0">
                <a:solidFill>
                  <a:schemeClr val="bg1"/>
                </a:solidFill>
              </a:rPr>
              <a:t>Can you hear it the sound of heaven touching earth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 sound of heaven touching earth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424017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7200" dirty="0">
                <a:solidFill>
                  <a:schemeClr val="bg1"/>
                </a:solidFill>
              </a:rPr>
              <a:t>Spirit break out</a:t>
            </a:r>
          </a:p>
          <a:p>
            <a:r>
              <a:rPr lang="en-GB" sz="7200" dirty="0">
                <a:solidFill>
                  <a:schemeClr val="bg1"/>
                </a:solidFill>
              </a:rPr>
              <a:t>Break our walls down</a:t>
            </a:r>
          </a:p>
          <a:p>
            <a:r>
              <a:rPr lang="en-GB" sz="7200" dirty="0">
                <a:solidFill>
                  <a:schemeClr val="bg1"/>
                </a:solidFill>
              </a:rPr>
              <a:t>Spirit break out</a:t>
            </a:r>
          </a:p>
          <a:p>
            <a:r>
              <a:rPr lang="en-GB" sz="7200" dirty="0">
                <a:solidFill>
                  <a:schemeClr val="bg1"/>
                </a:solidFill>
              </a:rPr>
              <a:t>Heaven come down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3272596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King Jesus You're the name we're lifting high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 glory shaking up the earth and skies</a:t>
            </a:r>
          </a:p>
          <a:p>
            <a:r>
              <a:rPr lang="en-GB" sz="4800" dirty="0">
                <a:solidFill>
                  <a:schemeClr val="bg1"/>
                </a:solidFill>
              </a:rPr>
              <a:t>Revival we want to see Your kingdom here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We want to see Your kingdom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1242897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7200" dirty="0">
                <a:solidFill>
                  <a:schemeClr val="bg1"/>
                </a:solidFill>
              </a:rPr>
              <a:t>Spirit break out</a:t>
            </a:r>
          </a:p>
          <a:p>
            <a:r>
              <a:rPr lang="en-GB" sz="7200" dirty="0">
                <a:solidFill>
                  <a:schemeClr val="bg1"/>
                </a:solidFill>
              </a:rPr>
              <a:t>Break our walls down</a:t>
            </a:r>
          </a:p>
          <a:p>
            <a:r>
              <a:rPr lang="en-GB" sz="7200" dirty="0">
                <a:solidFill>
                  <a:schemeClr val="bg1"/>
                </a:solidFill>
              </a:rPr>
              <a:t>Spirit break out</a:t>
            </a:r>
          </a:p>
          <a:p>
            <a:r>
              <a:rPr lang="en-GB" sz="7200" dirty="0">
                <a:solidFill>
                  <a:schemeClr val="bg1"/>
                </a:solidFill>
              </a:rPr>
              <a:t>Heaven come down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1641490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How Great Is Our God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4348399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Tomlin | Ed Cash | Jesse Reeves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2004 </a:t>
            </a:r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Vamos</a:t>
            </a:r>
            <a:r>
              <a:rPr lang="en-GB" sz="1200" dirty="0">
                <a:solidFill>
                  <a:schemeClr val="bg1"/>
                </a:solidFill>
              </a:rPr>
              <a:t>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Wondrously Made Songs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819798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 splendour of the King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Clothed in majesty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all the earth rejoice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the earth rejoice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wraps Himself in light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darkness tries to hide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trembles at His voice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trembles at His voice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253445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I know He rescued my soul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His blood has covered my sin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I believe I believe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My shame He's taken away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My pain is healed in His name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I believe I believe</a:t>
            </a:r>
          </a:p>
          <a:p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I'll raise a banner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 err="1">
                <a:solidFill>
                  <a:schemeClr val="bg1"/>
                </a:solidFill>
                <a:effectLst/>
                <a:latin typeface="akagi_probook"/>
              </a:rPr>
              <a:t>'Cause</a:t>
            </a: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 my Lord has conquered the grave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759407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with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all will see how great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900559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age to age He stands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time is in His hands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Beginning and the End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Beginning and the End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Godhead three in one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Father Spirit Son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Lion and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Lion and the Lamb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2228116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with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all will see how great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803202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Name above all names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of all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heart will 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413718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426086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lift my burdens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I'll rise with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I'm dancing on this mountain top</a:t>
            </a:r>
          </a:p>
          <a:p>
            <a:r>
              <a:rPr lang="en-GB" sz="5400" dirty="0">
                <a:solidFill>
                  <a:schemeClr val="bg1"/>
                </a:solidFill>
              </a:rPr>
              <a:t>To see Your kingdom come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4443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732469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Hosanna </a:t>
            </a: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(Praise Is Rising)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4662491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Brenton Brown | Paul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Baloche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2005, 2006 Integrity's Hosanna! Music (Admin. by Integrity Music Ltd)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Thankyou Music (Admin. by Integrity Music Ltd)</a:t>
            </a:r>
          </a:p>
          <a:p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1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®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2"/>
              </a:rPr>
              <a:t>Terms of Use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. All rights reserved.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3"/>
              </a:rPr>
              <a:t>www.ccli.com</a:t>
            </a:r>
            <a:endParaRPr lang="en-GB" sz="900" b="0" i="1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Praise is rising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Eyes are turning to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turn to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Hope is stirring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Hearts are yearning for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long for You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 err="1">
                <a:solidFill>
                  <a:schemeClr val="bg1"/>
                </a:solidFill>
              </a:rPr>
              <a:t>‘Cause</a:t>
            </a:r>
            <a:r>
              <a:rPr lang="en-GB" sz="5400" dirty="0">
                <a:solidFill>
                  <a:schemeClr val="bg1"/>
                </a:solidFill>
              </a:rPr>
              <a:t> when we see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find strength to face the day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In Your presence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our fears are washed away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(Washed away)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88803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1144</Words>
  <Application>Microsoft Office PowerPoint</Application>
  <PresentationFormat>On-screen Show (4:3)</PresentationFormat>
  <Paragraphs>200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84</cp:revision>
  <dcterms:created xsi:type="dcterms:W3CDTF">2019-09-23T12:06:27Z</dcterms:created>
  <dcterms:modified xsi:type="dcterms:W3CDTF">2021-08-30T11:31:05Z</dcterms:modified>
</cp:coreProperties>
</file>