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0" r:id="rId3"/>
    <p:sldId id="461" r:id="rId4"/>
    <p:sldId id="462" r:id="rId5"/>
    <p:sldId id="463" r:id="rId6"/>
    <p:sldId id="464" r:id="rId7"/>
    <p:sldId id="453" r:id="rId8"/>
    <p:sldId id="447" r:id="rId9"/>
    <p:sldId id="448" r:id="rId10"/>
    <p:sldId id="449" r:id="rId11"/>
    <p:sldId id="450" r:id="rId12"/>
    <p:sldId id="451" r:id="rId13"/>
    <p:sldId id="452" r:id="rId14"/>
    <p:sldId id="421" r:id="rId15"/>
    <p:sldId id="422" r:id="rId16"/>
    <p:sldId id="388" r:id="rId17"/>
    <p:sldId id="389" r:id="rId18"/>
    <p:sldId id="390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332" r:id="rId28"/>
    <p:sldId id="454" r:id="rId29"/>
    <p:sldId id="455" r:id="rId30"/>
    <p:sldId id="456" r:id="rId31"/>
    <p:sldId id="457" r:id="rId32"/>
    <p:sldId id="45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53BB-15D8-4F76-B820-77D6D13D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 Be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7030065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Bobby Strand | Chris Greely | Gabriel Wilson | </a:t>
            </a:r>
            <a:r>
              <a:rPr lang="en-GB" sz="1200" dirty="0" err="1">
                <a:solidFill>
                  <a:schemeClr val="bg1"/>
                </a:solidFill>
              </a:rPr>
              <a:t>Kalley</a:t>
            </a:r>
            <a:r>
              <a:rPr lang="en-GB" sz="1200" dirty="0">
                <a:solidFill>
                  <a:schemeClr val="bg1"/>
                </a:solidFill>
              </a:rPr>
              <a:t> Heiligenthal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</a:t>
            </a: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Your love is devoted like a ring of solid gold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Like a vow that is tested like a covenant of 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love is enduring through the winter rain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beyond the horizon with mercy for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Faithful You have been and faithful You will be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pledge Yourself to 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3961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Father the orphan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kindness makes us whole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shoulder our weakness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strength becomes our 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making me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Clothing me in white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Bringing beauty from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You will have Your bride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62411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Free of all her guilt and rid of all her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known by her true name and it’s why I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989334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000" dirty="0">
              <a:solidFill>
                <a:schemeClr val="bg1"/>
              </a:solidFill>
            </a:endParaRP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praise will ever be on my lips</a:t>
            </a:r>
          </a:p>
          <a:p>
            <a:r>
              <a:rPr lang="en-GB" sz="4800" dirty="0">
                <a:solidFill>
                  <a:schemeClr val="bg1"/>
                </a:solidFill>
              </a:rPr>
              <a:t>Ever be on my lips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44942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angels and saints we sing worthy are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will be praised You will be praised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angels and saints we sing worthy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33120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53445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9005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2811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03202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371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1120</Words>
  <Application>Microsoft Office PowerPoint</Application>
  <PresentationFormat>On-screen Show (4:3)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78</cp:revision>
  <dcterms:created xsi:type="dcterms:W3CDTF">2019-09-23T12:06:27Z</dcterms:created>
  <dcterms:modified xsi:type="dcterms:W3CDTF">2021-08-30T11:13:53Z</dcterms:modified>
</cp:coreProperties>
</file>