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  <p:sldId id="454" r:id="rId3"/>
    <p:sldId id="455" r:id="rId4"/>
    <p:sldId id="456" r:id="rId5"/>
    <p:sldId id="457" r:id="rId6"/>
    <p:sldId id="458" r:id="rId7"/>
    <p:sldId id="453" r:id="rId8"/>
    <p:sldId id="447" r:id="rId9"/>
    <p:sldId id="448" r:id="rId10"/>
    <p:sldId id="449" r:id="rId11"/>
    <p:sldId id="450" r:id="rId12"/>
    <p:sldId id="451" r:id="rId13"/>
    <p:sldId id="452" r:id="rId14"/>
    <p:sldId id="446" r:id="rId15"/>
    <p:sldId id="338" r:id="rId16"/>
    <p:sldId id="339" r:id="rId17"/>
    <p:sldId id="351" r:id="rId18"/>
    <p:sldId id="392" r:id="rId19"/>
    <p:sldId id="393" r:id="rId20"/>
    <p:sldId id="394" r:id="rId21"/>
    <p:sldId id="382" r:id="rId22"/>
    <p:sldId id="383" r:id="rId23"/>
    <p:sldId id="385" r:id="rId24"/>
    <p:sldId id="395" r:id="rId25"/>
    <p:sldId id="396" r:id="rId26"/>
    <p:sldId id="397" r:id="rId27"/>
    <p:sldId id="398" r:id="rId28"/>
    <p:sldId id="399" r:id="rId29"/>
    <p:sldId id="376" r:id="rId30"/>
    <p:sldId id="377" r:id="rId31"/>
    <p:sldId id="378" r:id="rId32"/>
    <p:sldId id="379" r:id="rId33"/>
    <p:sldId id="400" r:id="rId34"/>
    <p:sldId id="391" r:id="rId35"/>
    <p:sldId id="401" r:id="rId36"/>
    <p:sldId id="380" r:id="rId37"/>
    <p:sldId id="402" r:id="rId38"/>
    <p:sldId id="386" r:id="rId39"/>
    <p:sldId id="404" r:id="rId40"/>
    <p:sldId id="387" r:id="rId41"/>
    <p:sldId id="403" r:id="rId42"/>
    <p:sldId id="405" r:id="rId43"/>
    <p:sldId id="406" r:id="rId44"/>
    <p:sldId id="407" r:id="rId45"/>
    <p:sldId id="408" r:id="rId46"/>
    <p:sldId id="409" r:id="rId47"/>
    <p:sldId id="410" r:id="rId48"/>
    <p:sldId id="411" r:id="rId49"/>
    <p:sldId id="412" r:id="rId50"/>
    <p:sldId id="413" r:id="rId51"/>
    <p:sldId id="414" r:id="rId52"/>
    <p:sldId id="415" r:id="rId53"/>
    <p:sldId id="416" r:id="rId54"/>
    <p:sldId id="417" r:id="rId55"/>
    <p:sldId id="418" r:id="rId56"/>
    <p:sldId id="419" r:id="rId57"/>
    <p:sldId id="420" r:id="rId58"/>
    <p:sldId id="421" r:id="rId59"/>
    <p:sldId id="422" r:id="rId60"/>
    <p:sldId id="388" r:id="rId61"/>
    <p:sldId id="389" r:id="rId62"/>
    <p:sldId id="390" r:id="rId63"/>
    <p:sldId id="423" r:id="rId64"/>
    <p:sldId id="424" r:id="rId65"/>
    <p:sldId id="425" r:id="rId66"/>
    <p:sldId id="426" r:id="rId67"/>
    <p:sldId id="427" r:id="rId68"/>
    <p:sldId id="428" r:id="rId69"/>
    <p:sldId id="429" r:id="rId70"/>
    <p:sldId id="430" r:id="rId71"/>
    <p:sldId id="431" r:id="rId72"/>
    <p:sldId id="432" r:id="rId73"/>
    <p:sldId id="433" r:id="rId74"/>
    <p:sldId id="434" r:id="rId75"/>
    <p:sldId id="435" r:id="rId76"/>
    <p:sldId id="436" r:id="rId77"/>
    <p:sldId id="437" r:id="rId78"/>
    <p:sldId id="438" r:id="rId79"/>
    <p:sldId id="439" r:id="rId80"/>
    <p:sldId id="440" r:id="rId81"/>
    <p:sldId id="441" r:id="rId82"/>
    <p:sldId id="442" r:id="rId83"/>
    <p:sldId id="443" r:id="rId84"/>
    <p:sldId id="444" r:id="rId85"/>
    <p:sldId id="445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How Great Is Our God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4348399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Tomlin | Ed Cash | Jesse Reeves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2004 </a:t>
            </a:r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Wondrously Made Songs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welcome You here Lord Jesus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Hear the sound of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Hearts returning to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In Your Kingdom</a:t>
            </a:r>
          </a:p>
          <a:p>
            <a:r>
              <a:rPr lang="en-GB" sz="5000" dirty="0">
                <a:solidFill>
                  <a:schemeClr val="bg1"/>
                </a:solidFill>
              </a:rPr>
              <a:t>Broken lives are made new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make us new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416403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 err="1">
                <a:solidFill>
                  <a:schemeClr val="bg1"/>
                </a:solidFill>
              </a:rPr>
              <a:t>‘Cause</a:t>
            </a:r>
            <a:r>
              <a:rPr lang="en-GB" sz="54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(Washed away)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709357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welcome You here Lord Jesus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856287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9600" dirty="0"/>
              <a:t>The Lion And The Lamb</a:t>
            </a:r>
          </a:p>
          <a:p>
            <a:r>
              <a:rPr lang="en-GB" sz="1200" dirty="0"/>
              <a:t>CCLI Song # 7038281</a:t>
            </a:r>
          </a:p>
          <a:p>
            <a:r>
              <a:rPr lang="en-GB" sz="1200" dirty="0" err="1"/>
              <a:t>Brenton</a:t>
            </a:r>
            <a:r>
              <a:rPr lang="en-GB" sz="1200" dirty="0"/>
              <a:t> Brown | Brian Johnson | </a:t>
            </a:r>
            <a:r>
              <a:rPr lang="en-GB" sz="1200" dirty="0" err="1"/>
              <a:t>Leeland</a:t>
            </a:r>
            <a:r>
              <a:rPr lang="en-GB" sz="1200" dirty="0"/>
              <a:t> Mooring</a:t>
            </a:r>
          </a:p>
          <a:p>
            <a:r>
              <a:rPr lang="en-GB" sz="1200" dirty="0"/>
              <a:t>© 2015 </a:t>
            </a:r>
            <a:r>
              <a:rPr lang="en-GB" sz="1200" dirty="0" err="1"/>
              <a:t>Meaux</a:t>
            </a:r>
            <a:r>
              <a:rPr lang="en-GB" sz="1200" dirty="0"/>
              <a:t> Mercy (Admin. by Capitol CMG Publishing)</a:t>
            </a:r>
          </a:p>
          <a:p>
            <a:r>
              <a:rPr lang="en-GB" sz="1200" dirty="0"/>
              <a:t>The Devil Is A Liar! Publishing (Admin. by Capitol CMG Publishing)</a:t>
            </a:r>
          </a:p>
          <a:p>
            <a:r>
              <a:rPr lang="en-GB" sz="1200" dirty="0" err="1"/>
              <a:t>Thankyou</a:t>
            </a:r>
            <a:r>
              <a:rPr lang="en-GB" sz="1200" dirty="0"/>
              <a:t> Music (Admin. by Integrity Music)</a:t>
            </a:r>
          </a:p>
          <a:p>
            <a:r>
              <a:rPr lang="en-GB" sz="1200" dirty="0"/>
              <a:t>Bethel Music Publishing (Admin. by Song Solutions)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80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He's coming on the clouds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Kings and kingdoms will bow down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And every chain will break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As broken hearts declare His praise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For who can stop the Lord Almighty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480720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Our God is the Lion, the Lion of Judah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He's roaring with power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fighting our battles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every knee will bow before Him</a:t>
            </a:r>
            <a:br>
              <a:rPr lang="en-GB" sz="3700" dirty="0">
                <a:solidFill>
                  <a:schemeClr val="bg1"/>
                </a:solidFill>
              </a:rPr>
            </a:b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Our God is the Lamb, the Lamb that was slain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For the sins of the world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His blood breaks the chains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every knee will bow before the Lion and the Lamb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Every knee will bow before Him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So open up the gates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Make way before the King of kings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The God who comes to save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Is here to set the captives free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For who can stop the Lord Almighty</a:t>
            </a:r>
            <a:br>
              <a:rPr lang="en-GB" sz="4800" dirty="0">
                <a:solidFill>
                  <a:schemeClr val="bg1"/>
                </a:solidFill>
              </a:rPr>
            </a:br>
            <a:endParaRPr lang="en-GB" sz="4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480720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Our God is the Lion, the Lion of Judah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He's roaring with power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fighting our battles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every knee will bow before Him</a:t>
            </a:r>
            <a:br>
              <a:rPr lang="en-GB" sz="3700" dirty="0">
                <a:solidFill>
                  <a:schemeClr val="bg1"/>
                </a:solidFill>
              </a:rPr>
            </a:b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Our God is the Lamb, the Lamb that was slain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For the sins of the world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His blood breaks the chains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every knee will bow before the Lion and the Lamb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Every knee will bow before Him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480720"/>
          </a:xfrm>
        </p:spPr>
        <p:txBody>
          <a:bodyPr>
            <a:noAutofit/>
          </a:bodyPr>
          <a:lstStyle/>
          <a:p>
            <a:endParaRPr lang="en-GB" sz="4800" dirty="0">
              <a:solidFill>
                <a:schemeClr val="bg1"/>
              </a:solidFill>
            </a:endParaRPr>
          </a:p>
          <a:p>
            <a:endParaRPr lang="en-GB" sz="4800" dirty="0">
              <a:solidFill>
                <a:schemeClr val="bg1"/>
              </a:solidFill>
            </a:endParaRPr>
          </a:p>
          <a:p>
            <a:endParaRPr lang="en-GB" sz="48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Who can stop the Lord Almighty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Who can stop the Lord (Almighty)</a:t>
            </a:r>
            <a:br>
              <a:rPr lang="en-GB" sz="4400" dirty="0">
                <a:solidFill>
                  <a:schemeClr val="bg1"/>
                </a:solidFill>
              </a:rPr>
            </a:br>
            <a:endParaRPr lang="en-GB" sz="4400" dirty="0">
              <a:solidFill>
                <a:schemeClr val="bg1"/>
              </a:solidFill>
            </a:endParaRPr>
          </a:p>
          <a:p>
            <a:endParaRPr lang="en-GB" sz="4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 splendour of the King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Clothed in majesty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all the earth rejoice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the earth rejoice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wraps Himself in light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darkness tries to hide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trembles at His voice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trembles at His voice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663203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480720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Our God is the Lion, the Lion of Judah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He's roaring with power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fighting our battles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every knee will bow before Him</a:t>
            </a:r>
            <a:br>
              <a:rPr lang="en-GB" sz="3700" dirty="0">
                <a:solidFill>
                  <a:schemeClr val="bg1"/>
                </a:solidFill>
              </a:rPr>
            </a:b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Our God is the Lamb, the Lamb that was slain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For the sins of the world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His blood breaks the chains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every knee will bow before the Lion and the Lamb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Every knee will bow before Him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8800" dirty="0"/>
              <a:t>Raise A Hallelujah</a:t>
            </a:r>
          </a:p>
          <a:p>
            <a:r>
              <a:rPr lang="en-GB" sz="1200" dirty="0"/>
              <a:t> </a:t>
            </a:r>
          </a:p>
          <a:p>
            <a:endParaRPr lang="en-GB" sz="1200" dirty="0"/>
          </a:p>
          <a:p>
            <a:r>
              <a:rPr lang="en-GB" sz="1200" dirty="0"/>
              <a:t>CCLI Song # 7119315</a:t>
            </a:r>
          </a:p>
          <a:p>
            <a:r>
              <a:rPr lang="en-GB" sz="1200" dirty="0"/>
              <a:t>Jake Stevens | Jonathan David </a:t>
            </a:r>
            <a:r>
              <a:rPr lang="en-GB" sz="1200" dirty="0" err="1"/>
              <a:t>Helser</a:t>
            </a:r>
            <a:r>
              <a:rPr lang="en-GB" sz="1200" dirty="0"/>
              <a:t> | Melissa </a:t>
            </a:r>
            <a:r>
              <a:rPr lang="en-GB" sz="1200" dirty="0" err="1"/>
              <a:t>Helser</a:t>
            </a:r>
            <a:r>
              <a:rPr lang="en-GB" sz="1200" dirty="0"/>
              <a:t> | Molly Skaggs</a:t>
            </a:r>
          </a:p>
          <a:p>
            <a:r>
              <a:rPr lang="en-GB" sz="1200" dirty="0"/>
              <a:t>© 2018 Bethel Music Publishing (Admin. by Song Solutions)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raise a hallelujah in the presence of my enemies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louder than the unbelief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my weapon is a melody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Heaven comes to fight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I’m </a:t>
            </a:r>
            <a:r>
              <a:rPr lang="en-GB" sz="5400" dirty="0" err="1">
                <a:solidFill>
                  <a:schemeClr val="bg1"/>
                </a:solidFill>
              </a:rPr>
              <a:t>gonna</a:t>
            </a:r>
            <a:r>
              <a:rPr lang="en-GB" sz="5400" dirty="0">
                <a:solidFill>
                  <a:schemeClr val="bg1"/>
                </a:solidFill>
              </a:rPr>
              <a:t> sing in the middle of the storm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Louder and louder you’re </a:t>
            </a:r>
            <a:r>
              <a:rPr lang="en-GB" sz="5400" dirty="0" err="1">
                <a:solidFill>
                  <a:schemeClr val="bg1"/>
                </a:solidFill>
              </a:rPr>
              <a:t>gonna</a:t>
            </a:r>
            <a:r>
              <a:rPr lang="en-GB" sz="5400" dirty="0">
                <a:solidFill>
                  <a:schemeClr val="bg1"/>
                </a:solidFill>
              </a:rPr>
              <a:t> hear my praises roar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Up from the ashes hope will arise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Death is defeated the King is alive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raise a hallelujah with everything inside of me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I will watch the darkness flee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in the middle of the mystery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fear you lost your hold on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Sing a little louder 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(Sing a little louder)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Sing a little louder 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(Sing a little louder)</a:t>
            </a:r>
            <a:br>
              <a:rPr lang="en-GB" sz="5400" dirty="0">
                <a:solidFill>
                  <a:schemeClr val="bg1"/>
                </a:solidFill>
              </a:rPr>
            </a:b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Sing a little louder in the presence of my enemies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Sing a little louder </a:t>
            </a:r>
            <a:r>
              <a:rPr lang="en-GB" sz="5400" dirty="0" err="1">
                <a:solidFill>
                  <a:schemeClr val="bg1"/>
                </a:solidFill>
              </a:rPr>
              <a:t>louder</a:t>
            </a:r>
            <a:r>
              <a:rPr lang="en-GB" sz="5400" dirty="0">
                <a:solidFill>
                  <a:schemeClr val="bg1"/>
                </a:solidFill>
              </a:rPr>
              <a:t> than the unbelief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Sing a little louder my weapon is a melody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Sing a little louder Heaven comes to fight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I’m </a:t>
            </a:r>
            <a:r>
              <a:rPr lang="en-GB" sz="5400" dirty="0" err="1">
                <a:solidFill>
                  <a:schemeClr val="bg1"/>
                </a:solidFill>
              </a:rPr>
              <a:t>gonna</a:t>
            </a:r>
            <a:r>
              <a:rPr lang="en-GB" sz="5400" dirty="0">
                <a:solidFill>
                  <a:schemeClr val="bg1"/>
                </a:solidFill>
              </a:rPr>
              <a:t> sing in the middle of the storm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Louder and louder you’re </a:t>
            </a:r>
            <a:r>
              <a:rPr lang="en-GB" sz="5400" dirty="0" err="1">
                <a:solidFill>
                  <a:schemeClr val="bg1"/>
                </a:solidFill>
              </a:rPr>
              <a:t>gonna</a:t>
            </a:r>
            <a:r>
              <a:rPr lang="en-GB" sz="5400" dirty="0">
                <a:solidFill>
                  <a:schemeClr val="bg1"/>
                </a:solidFill>
              </a:rPr>
              <a:t> hear my praises roar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Up from the ashes hope will arise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Death is defeated the King is alive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raise a hallelujah in the presence of my enemies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louder than the unbelief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my weapon is a melody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Heaven comes to fight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8800" dirty="0"/>
              <a:t>Nothing But The Blood </a:t>
            </a:r>
            <a:br>
              <a:rPr lang="en-GB" sz="8800" dirty="0"/>
            </a:br>
            <a:r>
              <a:rPr lang="en-GB" sz="8800" dirty="0"/>
              <a:t>(Plainfield)</a:t>
            </a:r>
          </a:p>
          <a:p>
            <a:endParaRPr lang="en-GB" sz="1200" dirty="0"/>
          </a:p>
          <a:p>
            <a:r>
              <a:rPr lang="en-GB" sz="1200" dirty="0"/>
              <a:t>CCLI Song # 21332</a:t>
            </a:r>
          </a:p>
          <a:p>
            <a:r>
              <a:rPr lang="en-GB" sz="1200" dirty="0"/>
              <a:t>Robert Lowry</a:t>
            </a:r>
          </a:p>
          <a:p>
            <a:r>
              <a:rPr lang="en-GB" sz="1200" dirty="0"/>
              <a:t>© Words: Public Domain</a:t>
            </a:r>
          </a:p>
          <a:p>
            <a:r>
              <a:rPr lang="en-GB" sz="1200" dirty="0"/>
              <a:t>Music: Public Domain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will see how great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00418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800" dirty="0">
                <a:solidFill>
                  <a:schemeClr val="bg1"/>
                </a:solidFill>
              </a:rPr>
              <a:t>What can wash away my sin</a:t>
            </a:r>
            <a:br>
              <a:rPr lang="en-GB" sz="5800" dirty="0">
                <a:solidFill>
                  <a:schemeClr val="bg1"/>
                </a:solidFill>
              </a:rPr>
            </a:br>
            <a:r>
              <a:rPr lang="en-GB" sz="5800" dirty="0">
                <a:solidFill>
                  <a:schemeClr val="bg1"/>
                </a:solidFill>
              </a:rPr>
              <a:t>Nothing but the blood of Jesus</a:t>
            </a:r>
            <a:br>
              <a:rPr lang="en-GB" sz="5800" dirty="0">
                <a:solidFill>
                  <a:schemeClr val="bg1"/>
                </a:solidFill>
              </a:rPr>
            </a:br>
            <a:r>
              <a:rPr lang="en-GB" sz="5800" dirty="0">
                <a:solidFill>
                  <a:schemeClr val="bg1"/>
                </a:solidFill>
              </a:rPr>
              <a:t>What can make me whole again</a:t>
            </a:r>
            <a:br>
              <a:rPr lang="en-GB" sz="5800" dirty="0">
                <a:solidFill>
                  <a:schemeClr val="bg1"/>
                </a:solidFill>
              </a:rPr>
            </a:br>
            <a:r>
              <a:rPr lang="en-GB" sz="5800" dirty="0">
                <a:solidFill>
                  <a:schemeClr val="bg1"/>
                </a:solidFill>
              </a:rPr>
              <a:t>Nothing but the blood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800" dirty="0">
                <a:solidFill>
                  <a:schemeClr val="bg1"/>
                </a:solidFill>
              </a:rPr>
              <a:t>O precious is the flow</a:t>
            </a:r>
            <a:br>
              <a:rPr lang="en-GB" sz="5800" dirty="0">
                <a:solidFill>
                  <a:schemeClr val="bg1"/>
                </a:solidFill>
              </a:rPr>
            </a:br>
            <a:r>
              <a:rPr lang="en-GB" sz="5800" dirty="0">
                <a:solidFill>
                  <a:schemeClr val="bg1"/>
                </a:solidFill>
              </a:rPr>
              <a:t>That makes me white as snow</a:t>
            </a:r>
            <a:br>
              <a:rPr lang="en-GB" sz="5800" dirty="0">
                <a:solidFill>
                  <a:schemeClr val="bg1"/>
                </a:solidFill>
              </a:rPr>
            </a:br>
            <a:r>
              <a:rPr lang="en-GB" sz="5800" dirty="0">
                <a:solidFill>
                  <a:schemeClr val="bg1"/>
                </a:solidFill>
              </a:rPr>
              <a:t>No other fount I know</a:t>
            </a:r>
            <a:br>
              <a:rPr lang="en-GB" sz="5800" dirty="0">
                <a:solidFill>
                  <a:schemeClr val="bg1"/>
                </a:solidFill>
              </a:rPr>
            </a:br>
            <a:r>
              <a:rPr lang="en-GB" sz="5800" dirty="0">
                <a:solidFill>
                  <a:schemeClr val="bg1"/>
                </a:solidFill>
              </a:rPr>
              <a:t>Nothing but the blood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2/8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For my pardon this I see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Nothing but the blood of Jesus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For my cleansing this my plea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Nothing but the blood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800" dirty="0">
                <a:solidFill>
                  <a:schemeClr val="bg1"/>
                </a:solidFill>
              </a:rPr>
              <a:t>O precious is the flow</a:t>
            </a:r>
            <a:br>
              <a:rPr lang="en-GB" sz="5800" dirty="0">
                <a:solidFill>
                  <a:schemeClr val="bg1"/>
                </a:solidFill>
              </a:rPr>
            </a:br>
            <a:r>
              <a:rPr lang="en-GB" sz="5800" dirty="0">
                <a:solidFill>
                  <a:schemeClr val="bg1"/>
                </a:solidFill>
              </a:rPr>
              <a:t>That makes me white as snow</a:t>
            </a:r>
            <a:br>
              <a:rPr lang="en-GB" sz="5800" dirty="0">
                <a:solidFill>
                  <a:schemeClr val="bg1"/>
                </a:solidFill>
              </a:rPr>
            </a:br>
            <a:r>
              <a:rPr lang="en-GB" sz="5800" dirty="0">
                <a:solidFill>
                  <a:schemeClr val="bg1"/>
                </a:solidFill>
              </a:rPr>
              <a:t>No other fount I know</a:t>
            </a:r>
            <a:br>
              <a:rPr lang="en-GB" sz="5800" dirty="0">
                <a:solidFill>
                  <a:schemeClr val="bg1"/>
                </a:solidFill>
              </a:rPr>
            </a:br>
            <a:r>
              <a:rPr lang="en-GB" sz="5800" dirty="0">
                <a:solidFill>
                  <a:schemeClr val="bg1"/>
                </a:solidFill>
              </a:rPr>
              <a:t>Nothing but the blood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Nothing can for sin atone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Nothing but the blood of Jesus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Naught of good that I have done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Nothing but the blood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800" dirty="0">
                <a:solidFill>
                  <a:schemeClr val="bg1"/>
                </a:solidFill>
              </a:rPr>
              <a:t>O precious is the flow</a:t>
            </a:r>
            <a:br>
              <a:rPr lang="en-GB" sz="5800" dirty="0">
                <a:solidFill>
                  <a:schemeClr val="bg1"/>
                </a:solidFill>
              </a:rPr>
            </a:br>
            <a:r>
              <a:rPr lang="en-GB" sz="5800" dirty="0">
                <a:solidFill>
                  <a:schemeClr val="bg1"/>
                </a:solidFill>
              </a:rPr>
              <a:t>That makes me white as snow</a:t>
            </a:r>
            <a:br>
              <a:rPr lang="en-GB" sz="5800" dirty="0">
                <a:solidFill>
                  <a:schemeClr val="bg1"/>
                </a:solidFill>
              </a:rPr>
            </a:br>
            <a:r>
              <a:rPr lang="en-GB" sz="5800" dirty="0">
                <a:solidFill>
                  <a:schemeClr val="bg1"/>
                </a:solidFill>
              </a:rPr>
              <a:t>No other fount I know</a:t>
            </a:r>
            <a:br>
              <a:rPr lang="en-GB" sz="5800" dirty="0">
                <a:solidFill>
                  <a:schemeClr val="bg1"/>
                </a:solidFill>
              </a:rPr>
            </a:br>
            <a:r>
              <a:rPr lang="en-GB" sz="5800" dirty="0">
                <a:solidFill>
                  <a:schemeClr val="bg1"/>
                </a:solidFill>
              </a:rPr>
              <a:t>Nothing but the blood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This is all my hope and peace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Nothing but the blood of Jesus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This is all my righteousness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Nothing but the blood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800" dirty="0">
                <a:solidFill>
                  <a:schemeClr val="bg1"/>
                </a:solidFill>
              </a:rPr>
              <a:t>O precious is the flow</a:t>
            </a:r>
            <a:br>
              <a:rPr lang="en-GB" sz="5800" dirty="0">
                <a:solidFill>
                  <a:schemeClr val="bg1"/>
                </a:solidFill>
              </a:rPr>
            </a:br>
            <a:r>
              <a:rPr lang="en-GB" sz="5800" dirty="0">
                <a:solidFill>
                  <a:schemeClr val="bg1"/>
                </a:solidFill>
              </a:rPr>
              <a:t>That makes me white as snow</a:t>
            </a:r>
            <a:br>
              <a:rPr lang="en-GB" sz="5800" dirty="0">
                <a:solidFill>
                  <a:schemeClr val="bg1"/>
                </a:solidFill>
              </a:rPr>
            </a:br>
            <a:r>
              <a:rPr lang="en-GB" sz="5800" dirty="0">
                <a:solidFill>
                  <a:schemeClr val="bg1"/>
                </a:solidFill>
              </a:rPr>
              <a:t>No other fount I know</a:t>
            </a:r>
            <a:br>
              <a:rPr lang="en-GB" sz="5800" dirty="0">
                <a:solidFill>
                  <a:schemeClr val="bg1"/>
                </a:solidFill>
              </a:rPr>
            </a:br>
            <a:r>
              <a:rPr lang="en-GB" sz="5800" dirty="0">
                <a:solidFill>
                  <a:schemeClr val="bg1"/>
                </a:solidFill>
              </a:rPr>
              <a:t>Nothing but the blood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/>
              <a:t>Here Is Love</a:t>
            </a:r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CCLI Song # 3287884</a:t>
            </a:r>
          </a:p>
          <a:p>
            <a:r>
              <a:rPr lang="en-GB" sz="1200" dirty="0"/>
              <a:t>Matt Redman | Robert Lowry | William Rees</a:t>
            </a:r>
          </a:p>
          <a:p>
            <a:r>
              <a:rPr lang="en-GB" sz="1200" dirty="0"/>
              <a:t>© 2004 </a:t>
            </a:r>
            <a:r>
              <a:rPr lang="en-GB" sz="1200" dirty="0" err="1"/>
              <a:t>Thankyou</a:t>
            </a:r>
            <a:r>
              <a:rPr lang="en-GB" sz="1200" dirty="0"/>
              <a:t> Music (Admin. by Integrity Music)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Here is love vast as the ocean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Loving-kindness as the flood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When the Prince of Life our Ransom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Shed for us His precious blood</a:t>
            </a:r>
          </a:p>
          <a:p>
            <a:r>
              <a:rPr lang="en-GB" sz="4700" dirty="0">
                <a:solidFill>
                  <a:schemeClr val="bg1"/>
                </a:solidFill>
              </a:rPr>
              <a:t>Who His love will not remember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Who can cease to sing His praise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He can never be forgotten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Throughout </a:t>
            </a:r>
            <a:r>
              <a:rPr lang="en-GB" sz="4700" dirty="0" err="1">
                <a:solidFill>
                  <a:schemeClr val="bg1"/>
                </a:solidFill>
              </a:rPr>
              <a:t>Heav'n's</a:t>
            </a:r>
            <a:r>
              <a:rPr lang="en-GB" sz="4700" dirty="0">
                <a:solidFill>
                  <a:schemeClr val="bg1"/>
                </a:solidFill>
              </a:rPr>
              <a:t> eternal days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age to age He stands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time is in His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Beginning and the End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Beginning and the End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Godhead three in 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Father Spirit Son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Lion and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Lion and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540285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On the mount of crucifixion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Fountains opened deep and wide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Through the floodgates of God's mercy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Flowed a vast and gracious tide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Grace and love like mighty rivers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Poured incessant from above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 err="1">
                <a:solidFill>
                  <a:schemeClr val="bg1"/>
                </a:solidFill>
              </a:rPr>
              <a:t>Heav'n's</a:t>
            </a:r>
            <a:r>
              <a:rPr lang="en-GB" sz="4800" dirty="0">
                <a:solidFill>
                  <a:schemeClr val="bg1"/>
                </a:solidFill>
              </a:rPr>
              <a:t> peace and perfect justice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Kissed a guilty world in love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Let us all His love accepting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Love Him ever all our days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Let us seek His kingdom only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And our lives to be His praise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He alone shall be our glory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Nothing in the world we see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For He has cleansed and sanctified us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He Himself has set us free</a:t>
            </a:r>
            <a:endParaRPr lang="en-GB" sz="47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Come Magnify the Lord</a:t>
            </a:r>
          </a:p>
          <a:p>
            <a:r>
              <a:rPr lang="en-GB" sz="1200" dirty="0"/>
              <a:t> Florence </a:t>
            </a:r>
            <a:r>
              <a:rPr lang="en-GB" sz="1200" dirty="0" err="1"/>
              <a:t>Olajide</a:t>
            </a:r>
            <a:endParaRPr lang="en-GB" sz="12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000" dirty="0">
              <a:solidFill>
                <a:schemeClr val="bg1"/>
              </a:solidFill>
            </a:endParaRPr>
          </a:p>
          <a:p>
            <a:r>
              <a:rPr lang="en-GB" sz="6000" dirty="0">
                <a:solidFill>
                  <a:schemeClr val="bg1"/>
                </a:solidFill>
              </a:rPr>
              <a:t>Come magnify the lord and bless His name with 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Come magnify the lord and bless His name with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For the Lord (For the Lord), </a:t>
            </a:r>
          </a:p>
          <a:p>
            <a:r>
              <a:rPr lang="en-GB" sz="4700" dirty="0">
                <a:solidFill>
                  <a:schemeClr val="bg1"/>
                </a:solidFill>
              </a:rPr>
              <a:t>He is good (He is good), </a:t>
            </a:r>
          </a:p>
          <a:p>
            <a:r>
              <a:rPr lang="en-GB" sz="4700" dirty="0">
                <a:solidFill>
                  <a:schemeClr val="bg1"/>
                </a:solidFill>
              </a:rPr>
              <a:t>He is just (He is just)</a:t>
            </a:r>
          </a:p>
          <a:p>
            <a:r>
              <a:rPr lang="en-GB" sz="4700" dirty="0">
                <a:solidFill>
                  <a:schemeClr val="bg1"/>
                </a:solidFill>
              </a:rPr>
              <a:t>He's worthy to be praised (to be praised), </a:t>
            </a:r>
          </a:p>
          <a:p>
            <a:r>
              <a:rPr lang="en-GB" sz="4700" dirty="0">
                <a:solidFill>
                  <a:schemeClr val="bg1"/>
                </a:solidFill>
              </a:rPr>
              <a:t>and adored (and adored)</a:t>
            </a:r>
          </a:p>
          <a:p>
            <a:r>
              <a:rPr lang="en-GB" sz="4700" dirty="0">
                <a:solidFill>
                  <a:schemeClr val="bg1"/>
                </a:solidFill>
              </a:rPr>
              <a:t>He is good (he is good), </a:t>
            </a:r>
          </a:p>
          <a:p>
            <a:r>
              <a:rPr lang="en-GB" sz="4700" dirty="0">
                <a:solidFill>
                  <a:schemeClr val="bg1"/>
                </a:solidFill>
              </a:rPr>
              <a:t>Come bless the lord with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You Are Good</a:t>
            </a:r>
          </a:p>
          <a:p>
            <a:br>
              <a:rPr lang="en-GB" sz="9600" dirty="0">
                <a:solidFill>
                  <a:schemeClr val="bg1"/>
                </a:solidFill>
              </a:rPr>
            </a:br>
            <a:r>
              <a:rPr lang="en-GB" sz="1200" dirty="0"/>
              <a:t> CCLI Song # 3383788</a:t>
            </a:r>
          </a:p>
          <a:p>
            <a:r>
              <a:rPr lang="en-GB" sz="1200" dirty="0"/>
              <a:t>Israel Houghton</a:t>
            </a:r>
          </a:p>
          <a:p>
            <a:r>
              <a:rPr lang="en-GB" sz="1200" dirty="0"/>
              <a:t>© 2001 Integrity's Praise! Music (Admin. by Integrity Music)</a:t>
            </a:r>
          </a:p>
          <a:p>
            <a:r>
              <a:rPr lang="en-GB" sz="1200" dirty="0"/>
              <a:t>Sound Of The New Breed (Admin. by Integrity Music)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900" dirty="0">
                <a:solidFill>
                  <a:schemeClr val="bg1"/>
                </a:solidFill>
              </a:rPr>
              <a:t>Lord You are good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And Your mercy </a:t>
            </a:r>
            <a:r>
              <a:rPr lang="en-GB" sz="4900" dirty="0" err="1">
                <a:solidFill>
                  <a:schemeClr val="bg1"/>
                </a:solidFill>
              </a:rPr>
              <a:t>endureth</a:t>
            </a:r>
            <a:r>
              <a:rPr lang="en-GB" sz="4900" dirty="0">
                <a:solidFill>
                  <a:schemeClr val="bg1"/>
                </a:solidFill>
              </a:rPr>
              <a:t> forever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Lord You are good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And Your mercy </a:t>
            </a:r>
            <a:r>
              <a:rPr lang="en-GB" sz="4900" dirty="0" err="1">
                <a:solidFill>
                  <a:schemeClr val="bg1"/>
                </a:solidFill>
              </a:rPr>
              <a:t>endureth</a:t>
            </a:r>
            <a:r>
              <a:rPr lang="en-GB" sz="4900" dirty="0">
                <a:solidFill>
                  <a:schemeClr val="bg1"/>
                </a:solidFill>
              </a:rPr>
              <a:t> forever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People from every nation and tongue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From generation to generation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We worship You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Hallelujah </a:t>
            </a:r>
            <a:r>
              <a:rPr lang="en-GB" sz="5000" dirty="0" err="1">
                <a:solidFill>
                  <a:schemeClr val="bg1"/>
                </a:solidFill>
              </a:rPr>
              <a:t>hallelujah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We worship You for who You are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We worship You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Hallelujah </a:t>
            </a:r>
            <a:r>
              <a:rPr lang="en-GB" sz="5000" dirty="0" err="1">
                <a:solidFill>
                  <a:schemeClr val="bg1"/>
                </a:solidFill>
              </a:rPr>
              <a:t>hallelujah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We worship You for who You are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For You are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4800" dirty="0"/>
          </a:p>
          <a:p>
            <a:endParaRPr lang="en-GB" sz="4800" dirty="0"/>
          </a:p>
          <a:p>
            <a:r>
              <a:rPr lang="en-GB" sz="4800" dirty="0">
                <a:solidFill>
                  <a:schemeClr val="bg1"/>
                </a:solidFill>
              </a:rPr>
              <a:t>You are good all the time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All the time You are good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good all the time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All the time You are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This I believe</a:t>
            </a:r>
          </a:p>
          <a:p>
            <a:r>
              <a:rPr lang="en-GB" sz="9600" dirty="0">
                <a:solidFill>
                  <a:schemeClr val="bg1"/>
                </a:solidFill>
              </a:rPr>
              <a:t>(The Creed)</a:t>
            </a:r>
          </a:p>
          <a:p>
            <a:endParaRPr lang="en-GB" sz="9600" dirty="0">
              <a:solidFill>
                <a:schemeClr val="bg1"/>
              </a:solidFill>
            </a:endParaRPr>
          </a:p>
          <a:p>
            <a:r>
              <a:rPr lang="en-GB" sz="1200" dirty="0"/>
              <a:t>CCLI Song # 7018338</a:t>
            </a:r>
          </a:p>
          <a:p>
            <a:r>
              <a:rPr lang="en-GB" sz="1200" dirty="0"/>
              <a:t>Ben Fielding | Matt Crocker</a:t>
            </a:r>
          </a:p>
          <a:p>
            <a:r>
              <a:rPr lang="en-GB" sz="1200" dirty="0"/>
              <a:t>© 2014 </a:t>
            </a:r>
            <a:r>
              <a:rPr lang="en-GB" sz="1200" dirty="0" err="1"/>
              <a:t>Hillsong</a:t>
            </a:r>
            <a:r>
              <a:rPr lang="en-GB" sz="1200" dirty="0"/>
              <a:t> Music Publishing Australia (Admin. by </a:t>
            </a:r>
            <a:r>
              <a:rPr lang="en-GB" sz="1200" dirty="0" err="1"/>
              <a:t>Hillsong</a:t>
            </a:r>
            <a:r>
              <a:rPr lang="en-GB" sz="1200" dirty="0"/>
              <a:t> Music Publishing UK)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will see how great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13532852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bg1"/>
                </a:solidFill>
              </a:rPr>
              <a:t>Our Father everlasting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 all creating One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God Almighty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Through Your Holy Spirit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Conceiving Christ the Son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Jesus our Saviour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rmAutofit fontScale="92500" lnSpcReduction="10000"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believe in God our Father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Christ the Son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the Holy Spirit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Our God is three in one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the resurrection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That we will rise again</a:t>
            </a:r>
            <a:br>
              <a:rPr lang="en-GB" sz="5400" dirty="0">
                <a:solidFill>
                  <a:schemeClr val="bg1"/>
                </a:solidFill>
              </a:rPr>
            </a:b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For I believe in the name of Jesus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2/8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Our Judge and our Defender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Suffered and crucified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Forgiveness is in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Descended into darkness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You rose in glorious life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Forever seated high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rmAutofit fontScale="92500" lnSpcReduction="10000"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believe in God our Father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Christ the Son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the Holy Spirit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Our God is three in one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the resurrection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That we will rise again</a:t>
            </a:r>
            <a:br>
              <a:rPr lang="en-GB" sz="5400" dirty="0">
                <a:solidFill>
                  <a:schemeClr val="bg1"/>
                </a:solidFill>
              </a:rPr>
            </a:b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For I believe in the name of Jesus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believe in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You rose again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that Jesus Christ is Lord 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rmAutofit fontScale="92500" lnSpcReduction="10000"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believe in God our Father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Christ the Son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the Holy Spirit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Our God is three in one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the resurrection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That we will rise again</a:t>
            </a:r>
            <a:br>
              <a:rPr lang="en-GB" sz="5400" dirty="0">
                <a:solidFill>
                  <a:schemeClr val="bg1"/>
                </a:solidFill>
              </a:rPr>
            </a:b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For I believe in the name of Jesus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believe in life eternal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believe in the virgin birth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believe in the saints' communion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And in Your holy Church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believe in the resurrection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When Jesus comes again</a:t>
            </a:r>
            <a:br>
              <a:rPr lang="en-GB" sz="4800" dirty="0">
                <a:solidFill>
                  <a:schemeClr val="bg1"/>
                </a:solidFill>
              </a:rPr>
            </a:b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For I believe, in the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rmAutofit fontScale="92500" lnSpcReduction="10000"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believe in God our Father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Christ the Son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the Holy Spirit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Our God is three in one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the resurrection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That we will rise again</a:t>
            </a:r>
            <a:br>
              <a:rPr lang="en-GB" sz="5400" dirty="0">
                <a:solidFill>
                  <a:schemeClr val="bg1"/>
                </a:solidFill>
              </a:rPr>
            </a:b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For I believe in the name of Jesus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Way Maker</a:t>
            </a:r>
            <a:br>
              <a:rPr lang="en-GB" sz="9600" dirty="0">
                <a:solidFill>
                  <a:schemeClr val="bg1"/>
                </a:solidFill>
              </a:rPr>
            </a:br>
            <a:br>
              <a:rPr lang="en-GB" sz="9600" dirty="0">
                <a:solidFill>
                  <a:schemeClr val="bg1"/>
                </a:solidFill>
              </a:rPr>
            </a:br>
            <a:r>
              <a:rPr lang="en-GB" sz="1200" dirty="0"/>
              <a:t>CCLI Song # 7115744</a:t>
            </a:r>
          </a:p>
          <a:p>
            <a:r>
              <a:rPr lang="en-GB" sz="1200" dirty="0" err="1"/>
              <a:t>Osinachi</a:t>
            </a:r>
            <a:r>
              <a:rPr lang="en-GB" sz="1200" dirty="0"/>
              <a:t> </a:t>
            </a:r>
            <a:r>
              <a:rPr lang="en-GB" sz="1200" dirty="0" err="1"/>
              <a:t>Kalu</a:t>
            </a:r>
            <a:r>
              <a:rPr lang="en-GB" sz="1200" dirty="0"/>
              <a:t> </a:t>
            </a:r>
            <a:r>
              <a:rPr lang="en-GB" sz="1200" dirty="0" err="1"/>
              <a:t>Okoro</a:t>
            </a:r>
            <a:r>
              <a:rPr lang="en-GB" sz="1200" dirty="0"/>
              <a:t> </a:t>
            </a:r>
            <a:r>
              <a:rPr lang="en-GB" sz="1200" dirty="0" err="1"/>
              <a:t>Egbu</a:t>
            </a:r>
            <a:endParaRPr lang="en-GB" sz="1200" dirty="0"/>
          </a:p>
          <a:p>
            <a:r>
              <a:rPr lang="en-GB" sz="1200" dirty="0"/>
              <a:t>© 2016 Integrity Music Europe (Admin. by Integrity Music)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moving in our midst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working in this place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Name above all names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all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heart will sing</a:t>
            </a:r>
          </a:p>
          <a:p>
            <a:r>
              <a:rPr lang="en-GB" sz="4000">
                <a:solidFill>
                  <a:schemeClr val="bg1"/>
                </a:solidFill>
              </a:rPr>
              <a:t>How great is our God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42197092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touching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healing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0"/>
            <a:ext cx="8856984" cy="666936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turning lives around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mending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yeah I worship You Lord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0"/>
            <a:ext cx="9036496" cy="666936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That is who You are     x4</a:t>
            </a:r>
          </a:p>
          <a:p>
            <a:endParaRPr lang="en-GB" sz="4600" dirty="0">
              <a:solidFill>
                <a:schemeClr val="bg1"/>
              </a:solidFill>
            </a:endParaRPr>
          </a:p>
          <a:p>
            <a:r>
              <a:rPr lang="en-GB" sz="4600" dirty="0">
                <a:solidFill>
                  <a:schemeClr val="bg1"/>
                </a:solidFill>
              </a:rPr>
              <a:t>Even when I don't see it You're working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Even when I don't feel it You're working</a:t>
            </a:r>
            <a:br>
              <a:rPr lang="en-GB" sz="4600" dirty="0">
                <a:solidFill>
                  <a:schemeClr val="bg1"/>
                </a:solidFill>
              </a:rPr>
            </a:b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You never stop You never stop working		    x2</a:t>
            </a:r>
            <a:br>
              <a:rPr lang="en-GB" sz="4600" dirty="0">
                <a:solidFill>
                  <a:schemeClr val="bg1"/>
                </a:solidFill>
              </a:rPr>
            </a:br>
            <a:endParaRPr lang="en-GB" sz="4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Our God</a:t>
            </a:r>
          </a:p>
          <a:p>
            <a:r>
              <a:rPr lang="en-GB" sz="1200" dirty="0"/>
              <a:t> CCLI Song # 5677416</a:t>
            </a:r>
          </a:p>
          <a:p>
            <a:r>
              <a:rPr lang="en-GB" sz="1200" dirty="0"/>
              <a:t>Chris Tomlin | Jesse Reeves | Jonas </a:t>
            </a:r>
            <a:r>
              <a:rPr lang="en-GB" sz="1200" dirty="0" err="1"/>
              <a:t>Myrin</a:t>
            </a:r>
            <a:r>
              <a:rPr lang="en-GB" sz="1200" dirty="0"/>
              <a:t> | Matt Redman</a:t>
            </a:r>
          </a:p>
          <a:p>
            <a:r>
              <a:rPr lang="en-GB" sz="1200" dirty="0"/>
              <a:t>© 2010 </a:t>
            </a:r>
            <a:r>
              <a:rPr lang="en-GB" sz="1200" dirty="0" err="1"/>
              <a:t>sixsteps</a:t>
            </a:r>
            <a:r>
              <a:rPr lang="en-GB" sz="1200" dirty="0"/>
              <a:t> Music (Admin. by Integrity Music)</a:t>
            </a:r>
          </a:p>
          <a:p>
            <a:r>
              <a:rPr lang="en-GB" sz="1200" dirty="0" err="1"/>
              <a:t>Thankyou</a:t>
            </a:r>
            <a:r>
              <a:rPr lang="en-GB" sz="1200" dirty="0"/>
              <a:t> Music (Admin. by Integrity Music)</a:t>
            </a:r>
          </a:p>
          <a:p>
            <a:r>
              <a:rPr lang="en-GB" sz="1200" dirty="0" err="1"/>
              <a:t>Vamos</a:t>
            </a:r>
            <a:r>
              <a:rPr lang="en-GB" sz="1200" dirty="0"/>
              <a:t> Publishing (Admin. by Integrity Music)</a:t>
            </a:r>
          </a:p>
          <a:p>
            <a:r>
              <a:rPr lang="en-GB" sz="1200" dirty="0"/>
              <a:t>worshiptogether.com songs (Admin. by Integrity Music)</a:t>
            </a:r>
          </a:p>
          <a:p>
            <a:r>
              <a:rPr lang="en-GB" sz="1200" dirty="0"/>
              <a:t>Atlas Mountain Songs (Admin. by SHOUT! Music Publishing UK)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Water You turned into wine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Opened the eyes of the blind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There's no one like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None like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Into the darkness You shine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Out of the ashes we rise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There's No one like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None like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Our God is greater,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Our God is stronger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God You are higher than any other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Our God is Healer,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Awesome in power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Our God,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if Our God is for us,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Then who could ever stop us?</a:t>
            </a:r>
            <a:br>
              <a:rPr lang="en-GB" sz="5400" dirty="0">
                <a:solidFill>
                  <a:schemeClr val="bg1"/>
                </a:solidFill>
              </a:rPr>
            </a:b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And if our God is with us,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Then what can stand against?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Spirit Break Out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9600" dirty="0">
              <a:solidFill>
                <a:schemeClr val="bg1"/>
              </a:solidFill>
            </a:endParaRPr>
          </a:p>
          <a:p>
            <a:r>
              <a:rPr lang="en-GB" sz="1200" dirty="0"/>
              <a:t>CCLI Song # 6058450</a:t>
            </a:r>
          </a:p>
          <a:p>
            <a:r>
              <a:rPr lang="en-GB" sz="1200" dirty="0"/>
              <a:t>Ben Bryant | Luke </a:t>
            </a:r>
            <a:r>
              <a:rPr lang="en-GB" sz="1200" dirty="0" err="1"/>
              <a:t>Hellebronth</a:t>
            </a:r>
            <a:r>
              <a:rPr lang="en-GB" sz="1200" dirty="0"/>
              <a:t> | Myles </a:t>
            </a:r>
            <a:r>
              <a:rPr lang="en-GB" sz="1200" dirty="0" err="1"/>
              <a:t>Dhillon</a:t>
            </a:r>
            <a:r>
              <a:rPr lang="en-GB" sz="1200" dirty="0"/>
              <a:t> | Tim Hughes</a:t>
            </a:r>
          </a:p>
          <a:p>
            <a:r>
              <a:rPr lang="en-GB" sz="1200" dirty="0"/>
              <a:t>© 2010 </a:t>
            </a:r>
            <a:r>
              <a:rPr lang="en-GB" sz="1200" dirty="0" err="1"/>
              <a:t>Thankyou</a:t>
            </a:r>
            <a:r>
              <a:rPr lang="en-GB" sz="1200" dirty="0"/>
              <a:t> Music (Admin. by Integrity Music)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Our Father all of heaven roars Your name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Sing louder let this place erupt with praise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Can you hear it the sound of heaven touching earth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 sound of heaven touching earth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/>
          </a:p>
          <a:p>
            <a:r>
              <a:rPr lang="en-GB" sz="5400" dirty="0">
                <a:solidFill>
                  <a:schemeClr val="bg1"/>
                </a:solidFill>
              </a:rPr>
              <a:t>Spirit break out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Break our walls down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Spirit break out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Heaven come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Hosanna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(Praise Is Rising)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4662491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Brenton Brown | Paul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Baloche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2005, 2006 Integrity's Hosanna! Music (Admin. by Integrity Music Ltd)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Thankyou Music (Admin. by Integrity Music Ltd)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King Jesus You're the name we're lifting high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Your glory shaking up the earth and skies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Revival we want to see Your kingdom here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We want to see Your kingdom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/>
          </a:p>
          <a:p>
            <a:r>
              <a:rPr lang="en-GB" sz="5400" dirty="0">
                <a:solidFill>
                  <a:schemeClr val="bg1"/>
                </a:solidFill>
              </a:rPr>
              <a:t>Spirit break out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Break our walls down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Spirit break out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Heaven come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>
              <a:solidFill>
                <a:schemeClr val="bg1"/>
              </a:solidFill>
            </a:endParaRPr>
          </a:p>
          <a:p>
            <a:r>
              <a:rPr lang="en-GB" sz="9600" dirty="0">
                <a:solidFill>
                  <a:schemeClr val="bg1"/>
                </a:solidFill>
              </a:rPr>
              <a:t>No Longer Slaves</a:t>
            </a:r>
            <a:br>
              <a:rPr lang="en-GB" sz="9600" dirty="0">
                <a:solidFill>
                  <a:schemeClr val="bg1"/>
                </a:solidFill>
              </a:rPr>
            </a:br>
            <a:br>
              <a:rPr lang="en-GB" sz="9600" dirty="0">
                <a:solidFill>
                  <a:schemeClr val="bg1"/>
                </a:solidFill>
              </a:rPr>
            </a:br>
            <a:r>
              <a:rPr lang="en-GB" sz="1200" dirty="0"/>
              <a:t>CCLI Song # 7030123</a:t>
            </a:r>
          </a:p>
          <a:p>
            <a:r>
              <a:rPr lang="en-GB" sz="1200" dirty="0"/>
              <a:t>Brian Johnson | Joel Case | Jonathan David </a:t>
            </a:r>
            <a:r>
              <a:rPr lang="en-GB" sz="1200" dirty="0" err="1"/>
              <a:t>Helser</a:t>
            </a:r>
            <a:endParaRPr lang="en-GB" sz="1200" dirty="0"/>
          </a:p>
          <a:p>
            <a:r>
              <a:rPr lang="en-GB" sz="1200" dirty="0"/>
              <a:t>© 2014 Bethel Music Publishing (Admin. by Song Solutions)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  <a:endParaRPr lang="en-GB" sz="9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600" dirty="0">
                <a:solidFill>
                  <a:schemeClr val="bg1"/>
                </a:solidFill>
              </a:rPr>
              <a:t>You unravel me with a melody</a:t>
            </a:r>
            <a:br>
              <a:rPr lang="en-GB" sz="5600" dirty="0">
                <a:solidFill>
                  <a:schemeClr val="bg1"/>
                </a:solidFill>
              </a:rPr>
            </a:br>
            <a:r>
              <a:rPr lang="en-GB" sz="5600" dirty="0">
                <a:solidFill>
                  <a:schemeClr val="bg1"/>
                </a:solidFill>
              </a:rPr>
              <a:t>You surround me with a song</a:t>
            </a:r>
            <a:br>
              <a:rPr lang="en-GB" sz="5600" dirty="0">
                <a:solidFill>
                  <a:schemeClr val="bg1"/>
                </a:solidFill>
              </a:rPr>
            </a:br>
            <a:r>
              <a:rPr lang="en-GB" sz="5600" dirty="0">
                <a:solidFill>
                  <a:schemeClr val="bg1"/>
                </a:solidFill>
              </a:rPr>
              <a:t>Of deliverance from my enemies</a:t>
            </a:r>
            <a:br>
              <a:rPr lang="en-GB" sz="5600" dirty="0">
                <a:solidFill>
                  <a:schemeClr val="bg1"/>
                </a:solidFill>
              </a:rPr>
            </a:br>
            <a:r>
              <a:rPr lang="en-GB" sz="5600" dirty="0">
                <a:solidFill>
                  <a:schemeClr val="bg1"/>
                </a:solidFill>
              </a:rPr>
              <a:t>Till all my fears are gone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I'm no longer a slave to fear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I am a child of God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I'm no longer a slave to fear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I am a child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600" dirty="0">
                <a:solidFill>
                  <a:schemeClr val="bg1"/>
                </a:solidFill>
              </a:rPr>
              <a:t>From my Mother's womb</a:t>
            </a:r>
            <a:br>
              <a:rPr lang="en-GB" sz="5600" dirty="0">
                <a:solidFill>
                  <a:schemeClr val="bg1"/>
                </a:solidFill>
              </a:rPr>
            </a:br>
            <a:r>
              <a:rPr lang="en-GB" sz="5600" dirty="0">
                <a:solidFill>
                  <a:schemeClr val="bg1"/>
                </a:solidFill>
              </a:rPr>
              <a:t>You have chosen me</a:t>
            </a:r>
            <a:br>
              <a:rPr lang="en-GB" sz="5600" dirty="0">
                <a:solidFill>
                  <a:schemeClr val="bg1"/>
                </a:solidFill>
              </a:rPr>
            </a:br>
            <a:r>
              <a:rPr lang="en-GB" sz="5600" dirty="0">
                <a:solidFill>
                  <a:schemeClr val="bg1"/>
                </a:solidFill>
              </a:rPr>
              <a:t>Love has called my name</a:t>
            </a:r>
            <a:br>
              <a:rPr lang="en-GB" sz="5600" dirty="0">
                <a:solidFill>
                  <a:schemeClr val="bg1"/>
                </a:solidFill>
              </a:rPr>
            </a:br>
            <a:r>
              <a:rPr lang="en-GB" sz="5600" dirty="0">
                <a:solidFill>
                  <a:schemeClr val="bg1"/>
                </a:solidFill>
              </a:rPr>
              <a:t>I've been born again into Your family</a:t>
            </a:r>
            <a:br>
              <a:rPr lang="en-GB" sz="5600" dirty="0">
                <a:solidFill>
                  <a:schemeClr val="bg1"/>
                </a:solidFill>
              </a:rPr>
            </a:br>
            <a:r>
              <a:rPr lang="en-GB" sz="5600" dirty="0">
                <a:solidFill>
                  <a:schemeClr val="bg1"/>
                </a:solidFill>
              </a:rPr>
              <a:t>Your blood flows through my veins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I'm no longer a slave to fear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I am a child of God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I'm no longer a slave to fear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I am a child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You split the sea so I could walk right through it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My fears were drowned in perfect love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You rescued me so I could stand and sing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I am a child of God</a:t>
            </a:r>
            <a:endParaRPr lang="en-GB" sz="5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What A Beautiful Name</a:t>
            </a:r>
          </a:p>
          <a:p>
            <a:r>
              <a:rPr lang="en-GB" sz="1200" dirty="0"/>
              <a:t>CCLI Song # 7068424</a:t>
            </a:r>
          </a:p>
          <a:p>
            <a:r>
              <a:rPr lang="en-GB" sz="1200" dirty="0"/>
              <a:t>Ben Fielding | Brooke </a:t>
            </a:r>
            <a:r>
              <a:rPr lang="en-GB" sz="1200" dirty="0" err="1"/>
              <a:t>Ligertwood</a:t>
            </a:r>
            <a:endParaRPr lang="en-GB" sz="1200" dirty="0"/>
          </a:p>
          <a:p>
            <a:r>
              <a:rPr lang="en-GB" sz="1200" dirty="0"/>
              <a:t>© 2016 </a:t>
            </a:r>
            <a:r>
              <a:rPr lang="en-GB" sz="1200" dirty="0" err="1"/>
              <a:t>Hillsong</a:t>
            </a:r>
            <a:r>
              <a:rPr lang="en-GB" sz="1200" dirty="0"/>
              <a:t> Music Publishing Australia (Admin. by </a:t>
            </a:r>
            <a:r>
              <a:rPr lang="en-GB" sz="1200" dirty="0" err="1"/>
              <a:t>Hillsong</a:t>
            </a:r>
            <a:r>
              <a:rPr lang="en-GB" sz="1200" dirty="0"/>
              <a:t> Music Publishing UK)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were the Word at the beginning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One with God the Lord Most High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Your hidden glory in creation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Now revealed in You our Christ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Praise is rising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Eyes are turning to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Hope is stirring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Hearts are yearning for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long for You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What a beautiful Name it is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What a beautiful Name it is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 Name of Jesus Christ my King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What a beautiful Name it is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Nothing compares to this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What a beautiful Name it is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didn't want heaven without us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So Jesus You brought heaven down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My sin was great Your love was greater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What could separate us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552728"/>
          </a:xfrm>
        </p:spPr>
        <p:txBody>
          <a:bodyPr>
            <a:noAutofit/>
          </a:bodyPr>
          <a:lstStyle/>
          <a:p>
            <a:r>
              <a:rPr lang="en-GB" sz="4900" dirty="0">
                <a:solidFill>
                  <a:schemeClr val="bg1"/>
                </a:solidFill>
              </a:rPr>
              <a:t>What a wonderful Name it is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What a wonderful Name it is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The Name of Jesus Christ my King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What a wonderful Name it is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Nothing compares to this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What a wonderful Name it is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The Name of Jesus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What a wonderful Name it is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The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552728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Death could not hold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 veil tore before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You silence the boast of sin and grave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 heavens are roaring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 praise of Your glory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For You are raised to life again</a:t>
            </a:r>
            <a:endParaRPr lang="en-GB" sz="49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552728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have no rival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You have no equal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Now and forever God You reign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Yours is the kingdom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Yours is the glory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Yours is the Name above all names</a:t>
            </a:r>
            <a:endParaRPr lang="en-GB" sz="49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552728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What a powerful Name it is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What a powerful Name it is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 Name of Jesus Christ my King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What a powerful Name it is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Nothing can stand against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What a powerful Name it is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 Name of Jesus</a:t>
            </a:r>
            <a:endParaRPr lang="en-GB" sz="49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 err="1">
                <a:solidFill>
                  <a:schemeClr val="bg1"/>
                </a:solidFill>
              </a:rPr>
              <a:t>‘Cause</a:t>
            </a:r>
            <a:r>
              <a:rPr lang="en-GB" sz="54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(Washed away)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3435</Words>
  <Application>Microsoft Office PowerPoint</Application>
  <PresentationFormat>On-screen Show (4:3)</PresentationFormat>
  <Paragraphs>336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72</cp:revision>
  <dcterms:created xsi:type="dcterms:W3CDTF">2019-09-23T12:06:27Z</dcterms:created>
  <dcterms:modified xsi:type="dcterms:W3CDTF">2021-08-16T18:53:45Z</dcterms:modified>
</cp:coreProperties>
</file>