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950" r:id="rId2"/>
    <p:sldId id="1059" r:id="rId3"/>
    <p:sldId id="1301" r:id="rId4"/>
    <p:sldId id="1302" r:id="rId5"/>
    <p:sldId id="1303" r:id="rId6"/>
    <p:sldId id="1304" r:id="rId7"/>
    <p:sldId id="670" r:id="rId8"/>
    <p:sldId id="671" r:id="rId9"/>
    <p:sldId id="672" r:id="rId10"/>
    <p:sldId id="673" r:id="rId11"/>
    <p:sldId id="674" r:id="rId12"/>
    <p:sldId id="512" r:id="rId13"/>
    <p:sldId id="513" r:id="rId14"/>
    <p:sldId id="514" r:id="rId15"/>
    <p:sldId id="642" r:id="rId16"/>
    <p:sldId id="643" r:id="rId17"/>
    <p:sldId id="644" r:id="rId18"/>
    <p:sldId id="645" r:id="rId19"/>
    <p:sldId id="547" r:id="rId20"/>
    <p:sldId id="548" r:id="rId21"/>
    <p:sldId id="1350" r:id="rId22"/>
    <p:sldId id="1224" r:id="rId23"/>
    <p:sldId id="1219" r:id="rId24"/>
    <p:sldId id="1220" r:id="rId25"/>
    <p:sldId id="1221" r:id="rId26"/>
    <p:sldId id="1222" r:id="rId27"/>
    <p:sldId id="1223" r:id="rId28"/>
    <p:sldId id="1227" r:id="rId29"/>
    <p:sldId id="1317" r:id="rId30"/>
    <p:sldId id="1318" r:id="rId31"/>
    <p:sldId id="1228" r:id="rId32"/>
    <p:sldId id="1319" r:id="rId33"/>
    <p:sldId id="954" r:id="rId34"/>
    <p:sldId id="1171" r:id="rId35"/>
    <p:sldId id="1214" r:id="rId36"/>
    <p:sldId id="1309" r:id="rId37"/>
    <p:sldId id="1122" r:id="rId38"/>
    <p:sldId id="94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1301"/>
            <p14:sldId id="1302"/>
            <p14:sldId id="1303"/>
            <p14:sldId id="1304"/>
            <p14:sldId id="670"/>
            <p14:sldId id="671"/>
            <p14:sldId id="672"/>
            <p14:sldId id="673"/>
            <p14:sldId id="674"/>
            <p14:sldId id="512"/>
            <p14:sldId id="513"/>
            <p14:sldId id="514"/>
            <p14:sldId id="642"/>
            <p14:sldId id="643"/>
            <p14:sldId id="644"/>
            <p14:sldId id="645"/>
            <p14:sldId id="547"/>
            <p14:sldId id="548"/>
            <p14:sldId id="1350"/>
            <p14:sldId id="1224"/>
            <p14:sldId id="1219"/>
            <p14:sldId id="1220"/>
            <p14:sldId id="1221"/>
            <p14:sldId id="1222"/>
            <p14:sldId id="1223"/>
            <p14:sldId id="1227"/>
            <p14:sldId id="1317"/>
            <p14:sldId id="1318"/>
            <p14:sldId id="1228"/>
            <p14:sldId id="1319"/>
            <p14:sldId id="954"/>
            <p14:sldId id="1171"/>
            <p14:sldId id="1214"/>
            <p14:sldId id="1309"/>
            <p14:sldId id="1122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6" autoAdjust="0"/>
    <p:restoredTop sz="82242" autoAdjust="0"/>
  </p:normalViewPr>
  <p:slideViewPr>
    <p:cSldViewPr>
      <p:cViewPr varScale="1">
        <p:scale>
          <a:sx n="96" d="100"/>
          <a:sy n="96" d="100"/>
        </p:scale>
        <p:origin x="216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61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7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C8658-0894-D68A-474A-D599AC7E4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0A4113-5DDC-9192-6D9E-83027FB173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9E680E-146B-BDBB-8697-2C36A4863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D37AF-8F8E-6C42-16C4-04A305B43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23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5th January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1723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0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brings our chaos back into order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makes the orphan a son and daughter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98137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rules the nations with truth and justice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Shines like the sun in all of its brilliance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39063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704135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112520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Great Are You Lord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Song # 6460220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David Leonard | Jason Ingram | Leslie Jordan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© 2012 Open Hands Music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So Essential Tunes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Integrity's Praise! Music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Little Way Creative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12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87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6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give life You are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bring light to the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give hope You restore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heart that is broken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great are You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80209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 to You 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694851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all the earth will shout Your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hearts will cry these bones will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are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52841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Here's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Receive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worship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20219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 will not be silent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always worship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long as I am breathing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always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897472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FC3EF-9192-CC9D-538C-17DCD9CD5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2075F5-5E90-1648-3AF3-2796FD862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 to You only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FE808-6EC7-8F52-9402-721A6BA71487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4244657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26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This is Our God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7211413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| Pat Barrett | Phil Wickham | Steven Furtick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Brandon Lake Music; Phil Wickham Music; Simply Global Songs; Capitol CMG Genesis; Housefires Sounds; Music by Elevation Worship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walls that we called sin and shame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prisons that we couldn’t escape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walls are rubble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3684826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giants we called death and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mountains that stood in our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giants are dead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046220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2785631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that fear that took our breath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Faith so weak that we could barely pray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heard every word every whisper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those altars in the wilderness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Tell the story of His faithfulness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Never once did He fail and He never will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3729947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1807002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pulled me out of that pit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did He did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 paid for all of our sin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338060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Everlasting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4556538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Brenton Brown | Ken Riley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2005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13287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rescued me from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Yahweh </a:t>
            </a:r>
            <a:r>
              <a:rPr lang="en-GB" sz="4000" dirty="0" err="1">
                <a:solidFill>
                  <a:schemeClr val="bg1"/>
                </a:solidFill>
              </a:rPr>
              <a:t>Yahweh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Who gets the glory and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 (Him)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2147548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3237966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433609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B105D5-C699-231D-5E3F-542A6CF5B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25" y="0"/>
            <a:ext cx="4847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F8F83-4BE2-0AEB-88BC-B325F4FD4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682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  <a:p>
            <a:pPr lvl="0" algn="ctr">
              <a:defRPr/>
            </a:pPr>
            <a:endParaRPr lang="en-GB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Surely goodness and mercy shall follow me all the days of my life, and I shall dwell in the house of the Lord forever.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01619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36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Our God You reign forever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Hope our strong </a:t>
            </a:r>
            <a:r>
              <a:rPr lang="en-GB" sz="3600" dirty="0" err="1">
                <a:solidFill>
                  <a:schemeClr val="bg1"/>
                </a:solidFill>
              </a:rPr>
              <a:t>Deliv'rer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1714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5861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the everlasting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everlasting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do not faint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won't grow weary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defender of the weak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comfort those in need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lift us up on wings like eagles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14166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This Is Amazing Grace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6333821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Jeremy Riddle | Josh Farro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WC Music Corp.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Phil Wickham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Seems Like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Sing My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breaks the power of sin and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Whose love is mighty and so much stronger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70267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01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shakes the whole earth with holy thunder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leaves us breathless in awe and wonder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1614</TotalTime>
  <Words>1218</Words>
  <Application>Microsoft Office PowerPoint</Application>
  <PresentationFormat>On-screen Show (4:3)</PresentationFormat>
  <Paragraphs>206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51</cp:revision>
  <dcterms:created xsi:type="dcterms:W3CDTF">2024-09-27T16:56:29Z</dcterms:created>
  <dcterms:modified xsi:type="dcterms:W3CDTF">2025-01-01T18:16:19Z</dcterms:modified>
</cp:coreProperties>
</file>