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96" d="100"/>
          <a:sy n="96" d="100"/>
        </p:scale>
        <p:origin x="222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54</cp:revision>
  <dcterms:created xsi:type="dcterms:W3CDTF">2024-09-27T16:56:29Z</dcterms:created>
  <dcterms:modified xsi:type="dcterms:W3CDTF">2025-01-01T17:39:39Z</dcterms:modified>
</cp:coreProperties>
</file>