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538" r:id="rId3"/>
    <p:sldId id="522" r:id="rId4"/>
    <p:sldId id="539" r:id="rId5"/>
    <p:sldId id="540" r:id="rId6"/>
    <p:sldId id="423" r:id="rId7"/>
    <p:sldId id="424" r:id="rId8"/>
    <p:sldId id="425" r:id="rId9"/>
    <p:sldId id="426" r:id="rId10"/>
    <p:sldId id="476" r:id="rId11"/>
    <p:sldId id="422" r:id="rId12"/>
    <p:sldId id="388" r:id="rId13"/>
    <p:sldId id="389" r:id="rId14"/>
    <p:sldId id="390" r:id="rId15"/>
    <p:sldId id="541" r:id="rId16"/>
    <p:sldId id="542" r:id="rId17"/>
    <p:sldId id="543" r:id="rId18"/>
    <p:sldId id="551" r:id="rId19"/>
    <p:sldId id="550" r:id="rId20"/>
    <p:sldId id="552" r:id="rId21"/>
    <p:sldId id="553" r:id="rId22"/>
    <p:sldId id="554" r:id="rId23"/>
    <p:sldId id="511" r:id="rId24"/>
    <p:sldId id="512" r:id="rId25"/>
    <p:sldId id="513" r:id="rId26"/>
    <p:sldId id="514" r:id="rId27"/>
    <p:sldId id="501" r:id="rId28"/>
    <p:sldId id="537" r:id="rId29"/>
    <p:sldId id="544" r:id="rId30"/>
    <p:sldId id="545" r:id="rId31"/>
    <p:sldId id="546" r:id="rId32"/>
    <p:sldId id="547" r:id="rId33"/>
    <p:sldId id="548" r:id="rId34"/>
    <p:sldId id="54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19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27-02-2022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9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Holy And Anointed One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164361</a:t>
            </a:r>
          </a:p>
          <a:p>
            <a:endParaRPr lang="en-GB" sz="1200" dirty="0"/>
          </a:p>
          <a:p>
            <a:r>
              <a:rPr lang="en-GB" sz="1200" dirty="0"/>
              <a:t>John Barnett</a:t>
            </a:r>
          </a:p>
          <a:p>
            <a:endParaRPr lang="en-GB" sz="1200" dirty="0"/>
          </a:p>
          <a:p>
            <a:r>
              <a:rPr lang="en-GB" sz="1200" dirty="0"/>
              <a:t>© 1988 Mercy / Vineyard Publishing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5379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Jesus </a:t>
            </a:r>
            <a:r>
              <a:rPr lang="en-GB" sz="4400" dirty="0" err="1">
                <a:solidFill>
                  <a:schemeClr val="bg1"/>
                </a:solidFill>
              </a:rPr>
              <a:t>Jesus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Holy and Anointed 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Your name is like honey on my lips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Spirit like water to my soul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Word is a lamp unto my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I love You I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66107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Jesus </a:t>
            </a:r>
            <a:r>
              <a:rPr lang="en-GB" sz="4400" dirty="0" err="1">
                <a:solidFill>
                  <a:schemeClr val="bg1"/>
                </a:solidFill>
              </a:rPr>
              <a:t>Jesus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Risen and Exalted 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Your name is like honey on my lips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Spirit like water to my soul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Word is a lamp unto my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I love You I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30261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Knowing You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1045238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Make Way Music (Admin. by Make Way Music Limited)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2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All I once held dear built my life upon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this world reveres and wars to 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once thought gain I have counted loss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Spent and worthless now compared to this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74458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9574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Knowing You Jesus knowing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There is no greater thing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You're my all You're the best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You're my joy my righteousness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I love You Lord love You Lor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7810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my heart's desire is to know You more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found in You and known as Yours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possess by faith what I could not earn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surpassing gift of </a:t>
            </a:r>
            <a:r>
              <a:rPr lang="en-GB" sz="4800" dirty="0" err="1">
                <a:solidFill>
                  <a:schemeClr val="bg1"/>
                </a:solidFill>
              </a:rPr>
              <a:t>righteousnes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6437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Oh to know the </a:t>
            </a:r>
            <a:r>
              <a:rPr lang="en-GB" sz="4800" dirty="0" err="1">
                <a:solidFill>
                  <a:schemeClr val="bg1"/>
                </a:solidFill>
              </a:rPr>
              <a:t>pow'r</a:t>
            </a:r>
            <a:r>
              <a:rPr lang="en-GB" sz="4800" dirty="0">
                <a:solidFill>
                  <a:schemeClr val="bg1"/>
                </a:solidFill>
              </a:rPr>
              <a:t> of Your risen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to know You in Your sufferings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become like You in Your death my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So with You to live and never die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01399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25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This I believe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7018338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Matt Crocker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0379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54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8505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Father everlasting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all creating 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God Almighty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Through Your Holy Spirit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Conceiving Christ the Son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our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88662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God our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Christ the Son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Holy Spirit</a:t>
            </a:r>
          </a:p>
          <a:p>
            <a:r>
              <a:rPr lang="en-GB" sz="4800" dirty="0">
                <a:solidFill>
                  <a:schemeClr val="bg1"/>
                </a:solidFill>
              </a:rPr>
              <a:t>Our God is three in 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resurrection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That we will rise again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I believe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206384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judge and our defender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Suffered and crucified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Forgiveness is in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Descended into darkness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rose in glorious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Forever seated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5906679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You rose again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that Jesus Christ is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481735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life eternal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virgin birth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saints' communion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in Your holy Church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resurrection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When Jesus comes again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I believe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69873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44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606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47952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Be Still</a:t>
            </a:r>
          </a:p>
          <a:p>
            <a:br>
              <a:rPr lang="en-GB" sz="1200" dirty="0"/>
            </a:br>
            <a:r>
              <a:rPr lang="en-GB" sz="1200" dirty="0"/>
              <a:t>CCLI Song # 120824</a:t>
            </a:r>
          </a:p>
          <a:p>
            <a:endParaRPr lang="en-GB" sz="1200" dirty="0"/>
          </a:p>
          <a:p>
            <a:r>
              <a:rPr lang="en-GB" sz="1200" dirty="0"/>
              <a:t>David J. Evans</a:t>
            </a:r>
          </a:p>
          <a:p>
            <a:endParaRPr lang="en-GB" sz="1200" dirty="0"/>
          </a:p>
          <a:p>
            <a:r>
              <a:rPr lang="en-GB" sz="1200" dirty="0"/>
              <a:t>© 1986 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bow before Him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reverence and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Him no sin is found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stand on holy ground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burns with holy fire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splendour He is crowned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awesome is the sight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radiant King of light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comes to cleanse and heal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minister His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work too hard for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faith receive from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1322</Words>
  <Application>Microsoft Office PowerPoint</Application>
  <PresentationFormat>On-screen Show (4:3)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134</cp:revision>
  <dcterms:created xsi:type="dcterms:W3CDTF">2019-09-23T12:06:27Z</dcterms:created>
  <dcterms:modified xsi:type="dcterms:W3CDTF">2022-02-26T16:09:24Z</dcterms:modified>
</cp:coreProperties>
</file>