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59" r:id="rId2"/>
    <p:sldId id="421" r:id="rId3"/>
    <p:sldId id="636" r:id="rId4"/>
    <p:sldId id="637" r:id="rId5"/>
    <p:sldId id="453" r:id="rId6"/>
    <p:sldId id="447" r:id="rId7"/>
    <p:sldId id="448" r:id="rId8"/>
    <p:sldId id="449" r:id="rId9"/>
    <p:sldId id="616" r:id="rId10"/>
    <p:sldId id="635" r:id="rId11"/>
    <p:sldId id="386" r:id="rId12"/>
    <p:sldId id="404" r:id="rId13"/>
    <p:sldId id="387" r:id="rId14"/>
    <p:sldId id="403" r:id="rId15"/>
    <p:sldId id="643" r:id="rId16"/>
    <p:sldId id="644" r:id="rId17"/>
    <p:sldId id="645" r:id="rId18"/>
    <p:sldId id="646" r:id="rId19"/>
    <p:sldId id="647" r:id="rId20"/>
    <p:sldId id="617" r:id="rId21"/>
    <p:sldId id="618" r:id="rId22"/>
    <p:sldId id="619" r:id="rId23"/>
    <p:sldId id="423" r:id="rId24"/>
    <p:sldId id="424" r:id="rId25"/>
    <p:sldId id="425" r:id="rId26"/>
    <p:sldId id="426" r:id="rId27"/>
    <p:sldId id="54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2" autoAdjust="0"/>
    <p:restoredTop sz="94660"/>
  </p:normalViewPr>
  <p:slideViewPr>
    <p:cSldViewPr>
      <p:cViewPr varScale="1">
        <p:scale>
          <a:sx n="106" d="100"/>
          <a:sy n="106" d="100"/>
        </p:scale>
        <p:origin x="16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09/05/2022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09/05/2022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15-05-2022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Love so undeniable I can hardly speak</a:t>
            </a:r>
          </a:p>
          <a:p>
            <a:r>
              <a:rPr lang="en-GB" sz="4000" dirty="0">
                <a:solidFill>
                  <a:schemeClr val="bg1"/>
                </a:solidFill>
              </a:rPr>
              <a:t>Peace so unexplainable I can hardly think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 call me deeper still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 call me deeper still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 call me deeper still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Into love </a:t>
            </a:r>
            <a:r>
              <a:rPr lang="en-GB" sz="4000" dirty="0" err="1">
                <a:solidFill>
                  <a:schemeClr val="bg1"/>
                </a:solidFill>
              </a:rPr>
              <a:t>love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love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79088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/>
              <a:t>Here Is Love</a:t>
            </a:r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CCLI Song # 3287884</a:t>
            </a:r>
          </a:p>
          <a:p>
            <a:r>
              <a:rPr lang="en-GB" sz="1200" dirty="0"/>
              <a:t>Matt Redman | Robert Lowry | William Rees</a:t>
            </a:r>
          </a:p>
          <a:p>
            <a:r>
              <a:rPr lang="en-GB" sz="1200" dirty="0"/>
              <a:t>© 2004 </a:t>
            </a:r>
            <a:r>
              <a:rPr lang="en-GB" sz="1200" dirty="0" err="1"/>
              <a:t>Thankyou</a:t>
            </a:r>
            <a:r>
              <a:rPr lang="en-GB" sz="1200" dirty="0"/>
              <a:t> Music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Here is love vast as the ocean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Loving-kindness as the flood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When the Prince of Life our Ransom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Shed for us His precious blood</a:t>
            </a:r>
          </a:p>
          <a:p>
            <a:r>
              <a:rPr lang="en-GB" sz="4700" dirty="0">
                <a:solidFill>
                  <a:schemeClr val="bg1"/>
                </a:solidFill>
              </a:rPr>
              <a:t>Who His love will not remember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Who can cease to sing His praise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He can never be forgotten</a:t>
            </a:r>
            <a:br>
              <a:rPr lang="en-GB" sz="4700" dirty="0">
                <a:solidFill>
                  <a:schemeClr val="bg1"/>
                </a:solidFill>
              </a:rPr>
            </a:br>
            <a:r>
              <a:rPr lang="en-GB" sz="4700" dirty="0">
                <a:solidFill>
                  <a:schemeClr val="bg1"/>
                </a:solidFill>
              </a:rPr>
              <a:t>Throughout </a:t>
            </a:r>
            <a:r>
              <a:rPr lang="en-GB" sz="4700" dirty="0" err="1">
                <a:solidFill>
                  <a:schemeClr val="bg1"/>
                </a:solidFill>
              </a:rPr>
              <a:t>Heav'n's</a:t>
            </a:r>
            <a:r>
              <a:rPr lang="en-GB" sz="4700" dirty="0">
                <a:solidFill>
                  <a:schemeClr val="bg1"/>
                </a:solidFill>
              </a:rPr>
              <a:t> eternal days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On the mount of crucifixion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Fountains opened deep and wide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Through the floodgates of God's mercy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Flowed a vast and gracious tide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Grace and love like mighty rivers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Poured incessant from above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 err="1">
                <a:solidFill>
                  <a:schemeClr val="bg1"/>
                </a:solidFill>
              </a:rPr>
              <a:t>Heav'n's</a:t>
            </a:r>
            <a:r>
              <a:rPr lang="en-GB" sz="4800" dirty="0">
                <a:solidFill>
                  <a:schemeClr val="bg1"/>
                </a:solidFill>
              </a:rPr>
              <a:t> peace and perfect justice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Kissed a guilty world in love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Let us all His love accepting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Love Him ever all our days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Let us seek His kingdom only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And our lives to be His praise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He alone shall be our glory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Nothing in the world we see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For He has cleansed and sanctified us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He Himself has set us free</a:t>
            </a:r>
            <a:endParaRPr lang="en-GB" sz="4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Holy Spirit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6087919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Bryan </a:t>
            </a:r>
            <a:r>
              <a:rPr lang="en-GB" sz="1200" dirty="0" err="1">
                <a:solidFill>
                  <a:schemeClr val="bg1"/>
                </a:solidFill>
              </a:rPr>
              <a:t>Torwalt</a:t>
            </a:r>
            <a:r>
              <a:rPr lang="en-GB" sz="1200" dirty="0">
                <a:solidFill>
                  <a:schemeClr val="bg1"/>
                </a:solidFill>
              </a:rPr>
              <a:t> | Katie </a:t>
            </a:r>
            <a:r>
              <a:rPr lang="en-GB" sz="1200" dirty="0" err="1">
                <a:solidFill>
                  <a:schemeClr val="bg1"/>
                </a:solidFill>
              </a:rPr>
              <a:t>Torwalt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Capitol CMG Genesis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Jesus Culture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411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There's nothing worth more that will ever come close</a:t>
            </a:r>
          </a:p>
          <a:p>
            <a:r>
              <a:rPr lang="en-GB" sz="4600" dirty="0">
                <a:solidFill>
                  <a:schemeClr val="bg1"/>
                </a:solidFill>
              </a:rPr>
              <a:t>No thing can compare You're our living hope</a:t>
            </a:r>
          </a:p>
          <a:p>
            <a:r>
              <a:rPr lang="en-GB" sz="4600" dirty="0">
                <a:solidFill>
                  <a:schemeClr val="bg1"/>
                </a:solidFill>
              </a:rPr>
              <a:t>Your Presence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414141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I've tasted and seen of the sweetest of loves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Where my heart becomes free and my shame is undone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Your Presence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1502008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Holy Spirit You are welcome here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Come flood this place and fill the atmosphere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glory God is what our hearts long for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be overcome by Your Presence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252094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Let us become more aware of Your Presence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Let us experience the glory of Your goodness (Lord)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17471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My God Is So Big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/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2501437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Ruth Harms Calkin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1959, 2002 Nuggets of Truth (Admin. by Nuggets of Truth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All Honour</a:t>
            </a:r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420359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</a:t>
            </a:r>
            <a:r>
              <a:rPr lang="en-GB" sz="1200" dirty="0" err="1">
                <a:solidFill>
                  <a:schemeClr val="bg1"/>
                </a:solidFill>
              </a:rPr>
              <a:t>Falson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1990 Universal Music - Brentwood Benson Publishing (Admin. by Brentwood-Benson Music Publishing, Inc.)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313899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All honour all glory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power to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honour all glory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power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306222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Holy Father we worship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Precious Jesus our Saviour</a:t>
            </a:r>
          </a:p>
          <a:p>
            <a:r>
              <a:rPr lang="en-GB" sz="4800" dirty="0">
                <a:solidFill>
                  <a:schemeClr val="bg1"/>
                </a:solidFill>
              </a:rPr>
              <a:t>Holy Spirit we wait on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Holy Spirit we wait on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Holy Spirit we wait on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For fire for fire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758520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Be Still</a:t>
            </a:r>
          </a:p>
          <a:p>
            <a:br>
              <a:rPr lang="en-GB" sz="1200" dirty="0"/>
            </a:br>
            <a:r>
              <a:rPr lang="en-GB" sz="1200" dirty="0"/>
              <a:t>CCLI Song # 120824</a:t>
            </a:r>
          </a:p>
          <a:p>
            <a:endParaRPr lang="en-GB" sz="1200" dirty="0"/>
          </a:p>
          <a:p>
            <a:r>
              <a:rPr lang="en-GB" sz="1200" dirty="0"/>
              <a:t>David J. Evans</a:t>
            </a:r>
          </a:p>
          <a:p>
            <a:endParaRPr lang="en-GB" sz="1200" dirty="0"/>
          </a:p>
          <a:p>
            <a:r>
              <a:rPr lang="en-GB" sz="1200" dirty="0"/>
              <a:t>© 1986 Thankyou Music (Admin. by Integrity Music Ltd)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308045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Be still for the presence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Holy One is here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Come bow before Him now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With reverence and fear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Him no sin is found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stand on holy ground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still for the presence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Holy One is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63130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Be still for the glory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shining all around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burns with holy fire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With splendour He is crowned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How awesome is the sight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Our radiant King of light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still for the glory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shining all around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564552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Be still for the power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moving in this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comes to cleanse and heal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minister His grace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 work too hard for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faith receive from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still for the power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moving in this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120616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1916832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5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My God is so big</a:t>
            </a:r>
          </a:p>
          <a:p>
            <a:r>
              <a:rPr lang="en-GB" sz="4800" dirty="0">
                <a:solidFill>
                  <a:schemeClr val="bg1"/>
                </a:solidFill>
              </a:rPr>
              <a:t>So strong and so mighty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There's nothing my God can not do</a:t>
            </a:r>
          </a:p>
          <a:p>
            <a:r>
              <a:rPr lang="en-GB" sz="4800" dirty="0">
                <a:solidFill>
                  <a:schemeClr val="bg1"/>
                </a:solidFill>
              </a:rPr>
              <a:t>My God is so big</a:t>
            </a:r>
          </a:p>
          <a:p>
            <a:r>
              <a:rPr lang="en-GB" sz="4800" dirty="0">
                <a:solidFill>
                  <a:schemeClr val="bg1"/>
                </a:solidFill>
              </a:rPr>
              <a:t>So strong and so mighty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There's nothing my God can not do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62081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200" dirty="0">
                <a:solidFill>
                  <a:schemeClr val="bg1"/>
                </a:solidFill>
              </a:rPr>
              <a:t>The mountains are His</a:t>
            </a:r>
          </a:p>
          <a:p>
            <a:r>
              <a:rPr lang="en-GB" sz="4200" dirty="0">
                <a:solidFill>
                  <a:schemeClr val="bg1"/>
                </a:solidFill>
              </a:rPr>
              <a:t>The rivers are His</a:t>
            </a:r>
          </a:p>
          <a:p>
            <a:r>
              <a:rPr lang="en-GB" sz="4200" dirty="0">
                <a:solidFill>
                  <a:schemeClr val="bg1"/>
                </a:solidFill>
              </a:rPr>
              <a:t>The stars are His handiwork too</a:t>
            </a:r>
            <a:br>
              <a:rPr lang="en-GB" sz="4200" dirty="0">
                <a:solidFill>
                  <a:schemeClr val="bg1"/>
                </a:solidFill>
              </a:rPr>
            </a:br>
            <a:br>
              <a:rPr lang="en-GB" sz="4200" dirty="0">
                <a:solidFill>
                  <a:schemeClr val="bg1"/>
                </a:solidFill>
              </a:rPr>
            </a:br>
            <a:r>
              <a:rPr lang="en-GB" sz="4200" dirty="0">
                <a:solidFill>
                  <a:schemeClr val="bg1"/>
                </a:solidFill>
              </a:rPr>
              <a:t>My God is so big</a:t>
            </a:r>
          </a:p>
          <a:p>
            <a:r>
              <a:rPr lang="en-GB" sz="4200" dirty="0">
                <a:solidFill>
                  <a:schemeClr val="bg1"/>
                </a:solidFill>
              </a:rPr>
              <a:t>So strong and so mighty</a:t>
            </a:r>
          </a:p>
          <a:p>
            <a:r>
              <a:rPr lang="en-GB" sz="4200" dirty="0">
                <a:solidFill>
                  <a:schemeClr val="bg1"/>
                </a:solidFill>
              </a:rPr>
              <a:t>There's nothing my God can not do (for you)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82545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Good God Father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7036612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Anthony Brown | Pat Barrett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2014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Common Hymnal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Housefires Sounds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Tony Brown Publishing Designee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7483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I've heard a thousand stories</a:t>
            </a:r>
          </a:p>
          <a:p>
            <a:r>
              <a:rPr lang="en-GB" sz="4800" dirty="0">
                <a:solidFill>
                  <a:schemeClr val="bg1"/>
                </a:solidFill>
              </a:rPr>
              <a:t>Of what they think You’re like</a:t>
            </a:r>
          </a:p>
          <a:p>
            <a:r>
              <a:rPr lang="en-GB" sz="4800" dirty="0">
                <a:solidFill>
                  <a:schemeClr val="bg1"/>
                </a:solidFill>
              </a:rPr>
              <a:t>But I've heard the tender whisper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Of love in the dead of night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tell me that You’re pleased</a:t>
            </a:r>
          </a:p>
          <a:p>
            <a:r>
              <a:rPr lang="en-GB" sz="4800" dirty="0">
                <a:solidFill>
                  <a:schemeClr val="bg1"/>
                </a:solidFill>
              </a:rPr>
              <a:t>And that I'm never alone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112647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You're a Good </a:t>
            </a:r>
            <a:r>
              <a:rPr lang="en-GB" sz="4400" dirty="0" err="1">
                <a:solidFill>
                  <a:schemeClr val="bg1"/>
                </a:solidFill>
              </a:rPr>
              <a:t>Good</a:t>
            </a:r>
            <a:r>
              <a:rPr lang="en-GB" sz="4400" dirty="0">
                <a:solidFill>
                  <a:schemeClr val="bg1"/>
                </a:solidFill>
              </a:rPr>
              <a:t> Father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You are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You are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You are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I'm loved by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I am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I am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who I 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194728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I've seen many searching for answers</a:t>
            </a:r>
          </a:p>
          <a:p>
            <a:r>
              <a:rPr lang="en-GB" sz="4000" dirty="0">
                <a:solidFill>
                  <a:schemeClr val="bg1"/>
                </a:solidFill>
              </a:rPr>
              <a:t>Far and wide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I know we're all searching for answers</a:t>
            </a:r>
          </a:p>
          <a:p>
            <a:r>
              <a:rPr lang="en-GB" sz="4000" dirty="0">
                <a:solidFill>
                  <a:schemeClr val="bg1"/>
                </a:solidFill>
              </a:rPr>
              <a:t>Only You provide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Because You know just what we need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Before we say a word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318477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perfect in all of Your ways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are perfect in all of Your ways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are perfect in all of Your ways to 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321386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</TotalTime>
  <Words>1084</Words>
  <Application>Microsoft Office PowerPoint</Application>
  <PresentationFormat>On-screen Show (4:3)</PresentationFormat>
  <Paragraphs>175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174</cp:revision>
  <dcterms:created xsi:type="dcterms:W3CDTF">2019-09-23T12:06:27Z</dcterms:created>
  <dcterms:modified xsi:type="dcterms:W3CDTF">2022-05-09T16:53:30Z</dcterms:modified>
</cp:coreProperties>
</file>