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18" r:id="rId2"/>
    <p:sldId id="523" r:id="rId3"/>
    <p:sldId id="520" r:id="rId4"/>
    <p:sldId id="524" r:id="rId5"/>
    <p:sldId id="521" r:id="rId6"/>
    <p:sldId id="522" r:id="rId7"/>
    <p:sldId id="487" r:id="rId8"/>
    <p:sldId id="488" r:id="rId9"/>
    <p:sldId id="489" r:id="rId10"/>
    <p:sldId id="490" r:id="rId11"/>
    <p:sldId id="701" r:id="rId12"/>
    <p:sldId id="702" r:id="rId13"/>
    <p:sldId id="703" r:id="rId14"/>
    <p:sldId id="704" r:id="rId15"/>
    <p:sldId id="705" r:id="rId16"/>
    <p:sldId id="706" r:id="rId17"/>
    <p:sldId id="525" r:id="rId18"/>
    <p:sldId id="332" r:id="rId19"/>
    <p:sldId id="454" r:id="rId20"/>
    <p:sldId id="455" r:id="rId21"/>
    <p:sldId id="456" r:id="rId22"/>
    <p:sldId id="457" r:id="rId23"/>
    <p:sldId id="458" r:id="rId24"/>
    <p:sldId id="707" r:id="rId25"/>
    <p:sldId id="421" r:id="rId26"/>
    <p:sldId id="542" r:id="rId27"/>
    <p:sldId id="543" r:id="rId28"/>
    <p:sldId id="482" r:id="rId29"/>
    <p:sldId id="65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1" d="100"/>
          <a:sy n="91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House Of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7168995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2020 Phil Wickham </a:t>
            </a:r>
            <a:r>
              <a:rPr lang="en-GB" sz="1200" dirty="0" err="1">
                <a:solidFill>
                  <a:schemeClr val="bg1"/>
                </a:solidFill>
              </a:rPr>
              <a:t>MusicSimply</a:t>
            </a:r>
            <a:r>
              <a:rPr lang="en-GB" sz="1200" dirty="0">
                <a:solidFill>
                  <a:schemeClr val="bg1"/>
                </a:solidFill>
              </a:rPr>
              <a:t> Global </a:t>
            </a:r>
            <a:r>
              <a:rPr lang="en-GB" sz="1200" dirty="0" err="1">
                <a:solidFill>
                  <a:schemeClr val="bg1"/>
                </a:solidFill>
              </a:rPr>
              <a:t>SongsBe</a:t>
            </a:r>
            <a:r>
              <a:rPr lang="en-GB" sz="1200" dirty="0">
                <a:solidFill>
                  <a:schemeClr val="bg1"/>
                </a:solidFill>
              </a:rPr>
              <a:t> Essential </a:t>
            </a:r>
            <a:r>
              <a:rPr lang="en-GB" sz="1200" dirty="0" err="1">
                <a:solidFill>
                  <a:schemeClr val="bg1"/>
                </a:solidFill>
              </a:rPr>
              <a:t>SongsCashagamble</a:t>
            </a:r>
            <a:r>
              <a:rPr lang="en-GB" sz="1200" dirty="0">
                <a:solidFill>
                  <a:schemeClr val="bg1"/>
                </a:solidFill>
              </a:rPr>
              <a:t> Jet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669360"/>
          </a:xfrm>
        </p:spPr>
        <p:txBody>
          <a:bodyPr>
            <a:noAutofit/>
          </a:bodyPr>
          <a:lstStyle/>
          <a:p>
            <a:r>
              <a:rPr lang="en-GB" sz="35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5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5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5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5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5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5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5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5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35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35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Never </a:t>
            </a:r>
            <a:r>
              <a:rPr lang="en-GB" sz="4400" b="0" i="0" dirty="0" err="1">
                <a:solidFill>
                  <a:srgbClr val="00A3E0"/>
                </a:solidFill>
                <a:effectLst/>
                <a:latin typeface="akagi_probook"/>
              </a:rPr>
              <a:t>Gonna</a:t>
            </a:r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 Stop Singing 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7054533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Vaughan | Ran Jackson | Tom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Brand Vaughan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Evident Music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Songsmiff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215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called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Into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reached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33421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conquered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crossed the divide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Lost in our sin You made us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can we ever hold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can't hold back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lift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17604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Higher </a:t>
            </a:r>
            <a:r>
              <a:rPr lang="en-GB" sz="4000" dirty="0" err="1">
                <a:solidFill>
                  <a:schemeClr val="bg1"/>
                </a:solidFill>
              </a:rPr>
              <a:t>higher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Hearts burning bright like a fire </a:t>
            </a:r>
            <a:r>
              <a:rPr lang="en-GB" sz="4000" dirty="0" err="1">
                <a:solidFill>
                  <a:schemeClr val="bg1"/>
                </a:solidFill>
              </a:rPr>
              <a:t>fire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Voices unite make it louder </a:t>
            </a:r>
            <a:r>
              <a:rPr lang="en-GB" sz="4000" dirty="0" err="1">
                <a:solidFill>
                  <a:schemeClr val="bg1"/>
                </a:solidFill>
              </a:rPr>
              <a:t>louder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We're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 singing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Oo</a:t>
            </a:r>
            <a:r>
              <a:rPr lang="en-GB" sz="4000" dirty="0">
                <a:solidFill>
                  <a:schemeClr val="bg1"/>
                </a:solidFill>
              </a:rPr>
              <a:t> we're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 (singing)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91405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Set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longer bound in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rescued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called me by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62144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Every tribe every tongue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knee we will bow to the risen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lift Him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 singing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Oo</a:t>
            </a:r>
            <a:r>
              <a:rPr lang="en-GB" sz="4000" dirty="0">
                <a:solidFill>
                  <a:schemeClr val="bg1"/>
                </a:solidFill>
              </a:rPr>
              <a:t>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26760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worship the God who was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worship the God who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worship the God who evermore will be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opened the prison doors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parted the raging sea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He holds the victory yeah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401407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0041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54028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35328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1970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Then sings my soul my Saviour God to Thee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Thou art how great Thou 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Then sings my soul my Saviour God to Thee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Thou art how great Thou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256548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764031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729585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4503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5513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sing to the God who heals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sing to the God who saves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sing to the God who always makes a way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 hung up on that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Then He rose up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God’s still rolling stones away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1344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were the beggars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we’re royalty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were the prisoners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we’re running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forgiven accepted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Redeemed by His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house of the Lord sing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41923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019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5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5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5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5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5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5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5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5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5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35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35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7381</TotalTime>
  <Words>1101</Words>
  <Application>Microsoft Office PowerPoint</Application>
  <PresentationFormat>On-screen Show (4:3)</PresentationFormat>
  <Paragraphs>208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2023-09-11T09:12:32Z</dcterms:modified>
</cp:coreProperties>
</file>