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459" r:id="rId2"/>
    <p:sldId id="332" r:id="rId3"/>
    <p:sldId id="454" r:id="rId4"/>
    <p:sldId id="455" r:id="rId5"/>
    <p:sldId id="456" r:id="rId6"/>
    <p:sldId id="457" r:id="rId7"/>
    <p:sldId id="458" r:id="rId8"/>
    <p:sldId id="805" r:id="rId9"/>
    <p:sldId id="642" r:id="rId10"/>
    <p:sldId id="581" r:id="rId11"/>
    <p:sldId id="643" r:id="rId12"/>
    <p:sldId id="582" r:id="rId13"/>
    <p:sldId id="609" r:id="rId14"/>
    <p:sldId id="758" r:id="rId15"/>
    <p:sldId id="808" r:id="rId16"/>
    <p:sldId id="809" r:id="rId17"/>
    <p:sldId id="810" r:id="rId18"/>
    <p:sldId id="811" r:id="rId19"/>
    <p:sldId id="812" r:id="rId20"/>
    <p:sldId id="813" r:id="rId21"/>
    <p:sldId id="814" r:id="rId22"/>
    <p:sldId id="815" r:id="rId23"/>
    <p:sldId id="816" r:id="rId24"/>
    <p:sldId id="817" r:id="rId25"/>
    <p:sldId id="60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05" autoAdjust="0"/>
    <p:restoredTop sz="94660"/>
  </p:normalViewPr>
  <p:slideViewPr>
    <p:cSldViewPr>
      <p:cViewPr varScale="1">
        <p:scale>
          <a:sx n="97" d="100"/>
          <a:sy n="97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chemeClr val="bg1"/>
                </a:solidFill>
              </a:rPr>
              <a:t>Cornerstone City Church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Peninsula Plus Community</a:t>
            </a:r>
            <a:br>
              <a:rPr lang="en-GB" sz="6000" dirty="0">
                <a:solidFill>
                  <a:schemeClr val="bg1"/>
                </a:solidFill>
              </a:rPr>
            </a:b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5200" dirty="0">
                <a:solidFill>
                  <a:schemeClr val="bg1"/>
                </a:solidFill>
              </a:rPr>
              <a:t>Hoo Are </a:t>
            </a:r>
            <a:r>
              <a:rPr lang="en-GB" sz="5200" dirty="0" err="1">
                <a:solidFill>
                  <a:schemeClr val="bg1"/>
                </a:solidFill>
              </a:rPr>
              <a:t>Ya</a:t>
            </a:r>
            <a:br>
              <a:rPr lang="en-GB" sz="5200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22-02-2023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As morning dawns and evening fades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inspire songs of praise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That rise from earth to touch Your heart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glorify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1459715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Your Name is a strong and mighty tower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Name is a shelter like no other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Name let the nations sing it louder</a:t>
            </a:r>
          </a:p>
          <a:p>
            <a:r>
              <a:rPr lang="en-GB" sz="4400" dirty="0" err="1">
                <a:solidFill>
                  <a:schemeClr val="bg1"/>
                </a:solidFill>
              </a:rPr>
              <a:t>'Cause</a:t>
            </a:r>
            <a:r>
              <a:rPr lang="en-GB" sz="4400" dirty="0">
                <a:solidFill>
                  <a:schemeClr val="bg1"/>
                </a:solidFill>
              </a:rPr>
              <a:t> nothing has the power to save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But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2301167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Jesus in Your Name we pray</a:t>
            </a:r>
          </a:p>
          <a:p>
            <a:r>
              <a:rPr lang="en-GB" sz="4800" dirty="0">
                <a:solidFill>
                  <a:schemeClr val="bg1"/>
                </a:solidFill>
              </a:rPr>
              <a:t>Come and fill our hearts today</a:t>
            </a:r>
          </a:p>
          <a:p>
            <a:r>
              <a:rPr lang="en-GB" sz="4800" dirty="0">
                <a:solidFill>
                  <a:schemeClr val="bg1"/>
                </a:solidFill>
              </a:rPr>
              <a:t>Lord give us strength to live for You</a:t>
            </a:r>
          </a:p>
          <a:p>
            <a:r>
              <a:rPr lang="en-GB" sz="4800" dirty="0">
                <a:solidFill>
                  <a:schemeClr val="bg1"/>
                </a:solidFill>
              </a:rPr>
              <a:t>And glorify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762387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Your Name is a strong and mighty tower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Name is a shelter like no other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Name let the nations sing it louder</a:t>
            </a:r>
          </a:p>
          <a:p>
            <a:r>
              <a:rPr lang="en-GB" sz="4400" dirty="0" err="1">
                <a:solidFill>
                  <a:schemeClr val="bg1"/>
                </a:solidFill>
              </a:rPr>
              <a:t>'Cause</a:t>
            </a:r>
            <a:r>
              <a:rPr lang="en-GB" sz="4400" dirty="0">
                <a:solidFill>
                  <a:schemeClr val="bg1"/>
                </a:solidFill>
              </a:rPr>
              <a:t> nothing has the power to save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But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506144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hand holding a sign&#10;&#10;Description automatically generated with medium confidence">
            <a:extLst>
              <a:ext uri="{FF2B5EF4-FFF2-40B4-BE49-F238E27FC236}">
                <a16:creationId xmlns:a16="http://schemas.microsoft.com/office/drawing/2014/main" id="{648E1129-6133-E1BC-9E0C-F6A65632DE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70" r="5704"/>
          <a:stretch/>
        </p:blipFill>
        <p:spPr>
          <a:xfrm rot="21480000">
            <a:off x="853377" y="1003258"/>
            <a:ext cx="7437246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447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Here I am to Worship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3266032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Tim Hughes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2000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856329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Light of the world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stepped down into darkness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Opened my eyes let me see</a:t>
            </a:r>
          </a:p>
          <a:p>
            <a:r>
              <a:rPr lang="en-GB" sz="4000" dirty="0">
                <a:solidFill>
                  <a:schemeClr val="bg1"/>
                </a:solidFill>
              </a:rPr>
              <a:t>Beauty that made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heart adore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Hope of a life spent with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1776530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So here I am to worship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Here I am to bow down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Here I am to say that You're my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You're altogether lovely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Altogether worthy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Altogether wonderful to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1987109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King of all days</a:t>
            </a:r>
          </a:p>
          <a:p>
            <a:r>
              <a:rPr lang="en-GB" sz="4000" dirty="0">
                <a:solidFill>
                  <a:schemeClr val="bg1"/>
                </a:solidFill>
              </a:rPr>
              <a:t>Oh so highly exalted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Glorious in heaven above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Humbly You came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To the earth You created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All for love's sake became poor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1984553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And I'll never know how much it cost</a:t>
            </a:r>
          </a:p>
          <a:p>
            <a:r>
              <a:rPr lang="en-GB" sz="4000" dirty="0">
                <a:solidFill>
                  <a:schemeClr val="bg1"/>
                </a:solidFill>
              </a:rPr>
              <a:t>To see my sin upon that cross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I'll never know how much it cost</a:t>
            </a:r>
          </a:p>
          <a:p>
            <a:r>
              <a:rPr lang="en-GB" sz="4000" dirty="0">
                <a:solidFill>
                  <a:schemeClr val="bg1"/>
                </a:solidFill>
              </a:rPr>
              <a:t>To see my sin upon that cross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2538617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How Great Is Our God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4348399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Chris Tomlin | Ed Cash | Jesse Reeves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2004 </a:t>
            </a:r>
            <a:r>
              <a:rPr lang="en-GB" sz="1200" dirty="0" err="1">
                <a:solidFill>
                  <a:schemeClr val="bg1"/>
                </a:solidFill>
              </a:rPr>
              <a:t>sixsteps</a:t>
            </a:r>
            <a:r>
              <a:rPr lang="en-GB" sz="1200" dirty="0">
                <a:solidFill>
                  <a:schemeClr val="bg1"/>
                </a:solidFill>
              </a:rPr>
              <a:t> Music (Admin. by Integrity Music Ltd)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Vamos</a:t>
            </a:r>
            <a:r>
              <a:rPr lang="en-GB" sz="1200" dirty="0">
                <a:solidFill>
                  <a:schemeClr val="bg1"/>
                </a:solidFill>
              </a:rPr>
              <a:t> Publishing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worshiptogether.com songs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Wondrously Made Songs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Heart Of Worship</a:t>
            </a:r>
            <a:b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2296522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Matt Redman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1997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47621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When the music fades all is stripped away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I simply come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Longing just to bring something that's of worth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That will bless Your heart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2114843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I'll bring You more than a song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For a song in itself is not what You have required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search much deeper within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Through the way things appear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You're looking into my heart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3686468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I'm coming back to the heart of worship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it's all about You all about You Jesus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I'm sorry Lord for the thing I've made it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When it's all about You all about You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1729908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King of endless worth no one could express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much You deserve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Though I'm weak and poor all I have is Yours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Ev'ry</a:t>
            </a:r>
            <a:r>
              <a:rPr lang="en-GB" sz="4000" dirty="0">
                <a:solidFill>
                  <a:schemeClr val="bg1"/>
                </a:solidFill>
              </a:rPr>
              <a:t> single breath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4174602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00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The splendour of the King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Clothed in majesty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all the earth rejoice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All the earth rejoice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wraps Himself in light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darkness tries to hide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trembles at His voice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trembles at His voice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663203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Sing with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all will see how great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300418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And age to age He stands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time is in His hands</a:t>
            </a:r>
          </a:p>
          <a:p>
            <a:r>
              <a:rPr lang="en-GB" sz="4000" dirty="0">
                <a:solidFill>
                  <a:schemeClr val="bg1"/>
                </a:solidFill>
              </a:rPr>
              <a:t>Beginning and the End</a:t>
            </a:r>
          </a:p>
          <a:p>
            <a:r>
              <a:rPr lang="en-GB" sz="4000" dirty="0">
                <a:solidFill>
                  <a:schemeClr val="bg1"/>
                </a:solidFill>
              </a:rPr>
              <a:t>Beginning and the End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Godhead three in one</a:t>
            </a:r>
          </a:p>
          <a:p>
            <a:r>
              <a:rPr lang="en-GB" sz="4000" dirty="0">
                <a:solidFill>
                  <a:schemeClr val="bg1"/>
                </a:solidFill>
              </a:rPr>
              <a:t>Father Spirit Son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Lion and the Lamb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Lion and the Lamb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354028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Sing with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all will see how great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1353285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Name above all names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Worthy of all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heart will sing</a:t>
            </a:r>
          </a:p>
          <a:p>
            <a:r>
              <a:rPr lang="en-GB" sz="4000">
                <a:solidFill>
                  <a:schemeClr val="bg1"/>
                </a:solidFill>
              </a:rPr>
              <a:t>How great is our God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4219709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hand holding a sign&#10;&#10;Description automatically generated with medium confidence">
            <a:extLst>
              <a:ext uri="{FF2B5EF4-FFF2-40B4-BE49-F238E27FC236}">
                <a16:creationId xmlns:a16="http://schemas.microsoft.com/office/drawing/2014/main" id="{648E1129-6133-E1BC-9E0C-F6A65632DE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70" r="5704"/>
          <a:stretch/>
        </p:blipFill>
        <p:spPr>
          <a:xfrm rot="21480000">
            <a:off x="853377" y="1003258"/>
            <a:ext cx="7437246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94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Your Name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4611679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Glenn </a:t>
            </a:r>
            <a:r>
              <a:rPr lang="en-GB" sz="1200" dirty="0" err="1">
                <a:solidFill>
                  <a:schemeClr val="bg1"/>
                </a:solidFill>
              </a:rPr>
              <a:t>Packiam</a:t>
            </a:r>
            <a:r>
              <a:rPr lang="en-GB" sz="1200" dirty="0">
                <a:solidFill>
                  <a:schemeClr val="bg1"/>
                </a:solidFill>
              </a:rPr>
              <a:t> | Paul </a:t>
            </a:r>
            <a:r>
              <a:rPr lang="en-GB" sz="1200" dirty="0" err="1">
                <a:solidFill>
                  <a:schemeClr val="bg1"/>
                </a:solidFill>
              </a:rPr>
              <a:t>Baloche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2006 Integrity Worship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Integrity's Hosanna!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60136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3367</TotalTime>
  <Words>770</Words>
  <Application>Microsoft Office PowerPoint</Application>
  <PresentationFormat>On-screen Show (4:3)</PresentationFormat>
  <Paragraphs>149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261</cp:revision>
  <dcterms:created xsi:type="dcterms:W3CDTF">2019-09-23T12:06:27Z</dcterms:created>
  <dcterms:modified xsi:type="dcterms:W3CDTF">2023-02-22T10:55:51Z</dcterms:modified>
</cp:coreProperties>
</file>