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33" r:id="rId2"/>
    <p:sldId id="1134" r:id="rId3"/>
    <p:sldId id="1135" r:id="rId4"/>
    <p:sldId id="1136" r:id="rId5"/>
    <p:sldId id="113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Let Everything That Has Breath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2430979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1997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712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</a:t>
            </a:r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</a:t>
            </a:r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3048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You in the morning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in the evening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when I'm young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when I'm old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when I'm laughing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when I'm grieving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season of the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79413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we (they) could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much You're worth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Your might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endless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Then surely we would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cease to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1369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You in the heavens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Joining with the angels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Praising You forever and a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on the earth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Joining with creation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Calling all the nations to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73542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163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2024-03-18T14:48:27Z</dcterms:modified>
</cp:coreProperties>
</file>