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87" r:id="rId2"/>
    <p:sldId id="488" r:id="rId3"/>
    <p:sldId id="48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18/03/2024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There Is No Other Name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Dele Olajide</a:t>
            </a:r>
          </a:p>
        </p:txBody>
      </p:sp>
    </p:spTree>
    <p:extLst>
      <p:ext uri="{BB962C8B-B14F-4D97-AF65-F5344CB8AC3E}">
        <p14:creationId xmlns:p14="http://schemas.microsoft.com/office/powerpoint/2010/main" val="14568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There is no other name like Jesus</a:t>
            </a:r>
          </a:p>
          <a:p>
            <a:r>
              <a:rPr lang="en-GB" dirty="0">
                <a:solidFill>
                  <a:schemeClr val="bg1"/>
                </a:solidFill>
              </a:rPr>
              <a:t>There is no other name like the name of the Lord</a:t>
            </a:r>
          </a:p>
          <a:p>
            <a:r>
              <a:rPr lang="en-GB" dirty="0">
                <a:solidFill>
                  <a:schemeClr val="bg1"/>
                </a:solidFill>
              </a:rPr>
              <a:t>There is no other name like Jesus</a:t>
            </a:r>
          </a:p>
          <a:p>
            <a:r>
              <a:rPr lang="en-GB" dirty="0">
                <a:solidFill>
                  <a:schemeClr val="bg1"/>
                </a:solidFill>
              </a:rPr>
              <a:t>There is no other name like the name of the Lord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6137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At his name, demons flee</a:t>
            </a:r>
          </a:p>
          <a:p>
            <a:r>
              <a:rPr lang="en-GB" dirty="0">
                <a:solidFill>
                  <a:schemeClr val="bg1"/>
                </a:solidFill>
              </a:rPr>
              <a:t>By his name, we are healed</a:t>
            </a:r>
          </a:p>
          <a:p>
            <a:r>
              <a:rPr lang="en-GB" dirty="0">
                <a:solidFill>
                  <a:schemeClr val="bg1"/>
                </a:solidFill>
              </a:rPr>
              <a:t>Through his name, salvation comes to all</a:t>
            </a:r>
          </a:p>
          <a:p>
            <a:r>
              <a:rPr lang="en-GB" dirty="0">
                <a:solidFill>
                  <a:schemeClr val="bg1"/>
                </a:solidFill>
              </a:rPr>
              <a:t>There is no other name like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74005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75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2024-03-18T14:59:31Z</dcterms:modified>
</cp:coreProperties>
</file>