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158" r:id="rId2"/>
    <p:sldId id="1159" r:id="rId3"/>
    <p:sldId id="11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You Laid Aside Your Majesty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78275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1985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7987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 laid aside Your majesty</a:t>
            </a:r>
          </a:p>
          <a:p>
            <a:r>
              <a:rPr lang="en-GB" dirty="0">
                <a:solidFill>
                  <a:schemeClr val="bg1"/>
                </a:solidFill>
              </a:rPr>
              <a:t>Gave up everything for me</a:t>
            </a:r>
          </a:p>
          <a:p>
            <a:r>
              <a:rPr lang="en-GB" dirty="0">
                <a:solidFill>
                  <a:schemeClr val="bg1"/>
                </a:solidFill>
              </a:rPr>
              <a:t>Suffered at the hands</a:t>
            </a:r>
          </a:p>
          <a:p>
            <a:r>
              <a:rPr lang="en-GB" dirty="0">
                <a:solidFill>
                  <a:schemeClr val="bg1"/>
                </a:solidFill>
              </a:rPr>
              <a:t>Of those You had created</a:t>
            </a:r>
          </a:p>
          <a:p>
            <a:r>
              <a:rPr lang="en-GB" dirty="0">
                <a:solidFill>
                  <a:schemeClr val="bg1"/>
                </a:solidFill>
              </a:rPr>
              <a:t>You took all my guilt and shame</a:t>
            </a:r>
          </a:p>
          <a:p>
            <a:r>
              <a:rPr lang="en-GB" dirty="0">
                <a:solidFill>
                  <a:schemeClr val="bg1"/>
                </a:solidFill>
              </a:rPr>
              <a:t>When You died and rose again</a:t>
            </a:r>
          </a:p>
          <a:p>
            <a:r>
              <a:rPr lang="en-GB" dirty="0">
                <a:solidFill>
                  <a:schemeClr val="bg1"/>
                </a:solidFill>
              </a:rPr>
              <a:t>Now today You reign</a:t>
            </a:r>
          </a:p>
          <a:p>
            <a:r>
              <a:rPr lang="en-GB" dirty="0">
                <a:solidFill>
                  <a:schemeClr val="bg1"/>
                </a:solidFill>
              </a:rPr>
              <a:t>In heaven and earth exalted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58453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 really want to worship You my Lord</a:t>
            </a:r>
          </a:p>
          <a:p>
            <a:r>
              <a:rPr lang="en-GB" dirty="0">
                <a:solidFill>
                  <a:schemeClr val="bg1"/>
                </a:solidFill>
              </a:rPr>
              <a:t>You have won my heart and I am Yours</a:t>
            </a:r>
          </a:p>
          <a:p>
            <a:r>
              <a:rPr lang="en-GB" dirty="0">
                <a:solidFill>
                  <a:schemeClr val="bg1"/>
                </a:solidFill>
              </a:rPr>
              <a:t>For ever and ever</a:t>
            </a:r>
          </a:p>
          <a:p>
            <a:r>
              <a:rPr lang="en-GB" dirty="0">
                <a:solidFill>
                  <a:schemeClr val="bg1"/>
                </a:solidFill>
              </a:rPr>
              <a:t>I will love You</a:t>
            </a:r>
          </a:p>
          <a:p>
            <a:r>
              <a:rPr lang="en-GB" dirty="0">
                <a:solidFill>
                  <a:schemeClr val="bg1"/>
                </a:solidFill>
              </a:rPr>
              <a:t>You are the only one who died for me</a:t>
            </a:r>
          </a:p>
          <a:p>
            <a:r>
              <a:rPr lang="en-GB" dirty="0">
                <a:solidFill>
                  <a:schemeClr val="bg1"/>
                </a:solidFill>
              </a:rPr>
              <a:t>Gave Your life to set me free</a:t>
            </a:r>
          </a:p>
          <a:p>
            <a:r>
              <a:rPr lang="en-GB" dirty="0">
                <a:solidFill>
                  <a:schemeClr val="bg1"/>
                </a:solidFill>
              </a:rPr>
              <a:t>So I lift my voice to You</a:t>
            </a:r>
          </a:p>
          <a:p>
            <a:r>
              <a:rPr lang="en-GB" dirty="0">
                <a:solidFill>
                  <a:schemeClr val="bg1"/>
                </a:solidFill>
              </a:rPr>
              <a:t>In adoration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74005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152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2024-03-18T15:07:44Z</dcterms:modified>
</cp:coreProperties>
</file>