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5" r:id="rId6"/>
    <p:sldId id="523" r:id="rId7"/>
    <p:sldId id="524" r:id="rId8"/>
    <p:sldId id="5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Good </a:t>
            </a:r>
            <a:r>
              <a:rPr lang="en-GB" sz="4400" b="0" i="0" dirty="0" err="1">
                <a:solidFill>
                  <a:srgbClr val="00A3E0"/>
                </a:solidFill>
                <a:effectLst/>
                <a:latin typeface="akagi_probook"/>
              </a:rPr>
              <a:t>Good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 Father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Digital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Rising Springs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Vamos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a Good </a:t>
            </a:r>
            <a:r>
              <a:rPr lang="en-GB" sz="3600" dirty="0" err="1">
                <a:solidFill>
                  <a:schemeClr val="bg1"/>
                </a:solidFill>
              </a:rPr>
              <a:t>Good</a:t>
            </a:r>
            <a:r>
              <a:rPr lang="en-GB" sz="36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3787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0369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B888B-411F-346E-5FFA-A7177722A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4369D5-C702-0067-684D-EDD3A236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a Good </a:t>
            </a:r>
            <a:r>
              <a:rPr lang="en-GB" sz="3600" dirty="0" err="1">
                <a:solidFill>
                  <a:schemeClr val="bg1"/>
                </a:solidFill>
              </a:rPr>
              <a:t>Good</a:t>
            </a:r>
            <a:r>
              <a:rPr lang="en-GB" sz="36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A7271-58EF-94D6-123B-48BCB6209FE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79014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8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8995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Into love </a:t>
            </a:r>
            <a:r>
              <a:rPr lang="en-GB" sz="3600" dirty="0" err="1">
                <a:solidFill>
                  <a:schemeClr val="bg1"/>
                </a:solidFill>
              </a:rPr>
              <a:t>love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love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83509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E931A-BBAB-987E-696D-92F72FAE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1E3A34-6899-0845-E149-D7B99E5C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a Good </a:t>
            </a:r>
            <a:r>
              <a:rPr lang="en-GB" sz="3600" dirty="0" err="1">
                <a:solidFill>
                  <a:schemeClr val="bg1"/>
                </a:solidFill>
              </a:rPr>
              <a:t>Good</a:t>
            </a:r>
            <a:r>
              <a:rPr lang="en-GB" sz="36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EF22F-45DB-8482-11C9-1F6624198FF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416281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354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2025-05-05T19:48:35Z</dcterms:modified>
</cp:coreProperties>
</file>