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8" r:id="rId2"/>
    <p:sldId id="719" r:id="rId3"/>
    <p:sldId id="720" r:id="rId4"/>
    <p:sldId id="721" r:id="rId5"/>
    <p:sldId id="722" r:id="rId6"/>
    <p:sldId id="725" r:id="rId7"/>
    <p:sldId id="724" r:id="rId8"/>
    <p:sldId id="723" r:id="rId9"/>
    <p:sldId id="72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I Love You Lord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(To My King)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 err="1">
                <a:solidFill>
                  <a:schemeClr val="bg1"/>
                </a:solidFill>
              </a:rPr>
              <a:t>Gatherhouse</a:t>
            </a:r>
            <a:r>
              <a:rPr lang="en-GB" sz="1200" dirty="0">
                <a:solidFill>
                  <a:schemeClr val="bg1"/>
                </a:solidFill>
              </a:rPr>
              <a:t> Music, Ryan Kennedy, </a:t>
            </a:r>
            <a:r>
              <a:rPr lang="en-GB" sz="1200" dirty="0" err="1">
                <a:solidFill>
                  <a:schemeClr val="bg1"/>
                </a:solidFill>
              </a:rPr>
              <a:t>Durell</a:t>
            </a:r>
            <a:r>
              <a:rPr lang="en-GB" sz="1200" dirty="0">
                <a:solidFill>
                  <a:schemeClr val="bg1"/>
                </a:solidFill>
              </a:rPr>
              <a:t> Comedy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invite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sit down at Your table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Where I can taste and I can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are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You are always faithful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welcome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least of these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256502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bring beauty out of the ashes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restore and to redeem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I have come to pour out all my oil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I have, this offering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396340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love You Lord, I love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want to sing a sweet </a:t>
            </a:r>
            <a:r>
              <a:rPr lang="en-GB" sz="3600" dirty="0" err="1">
                <a:solidFill>
                  <a:schemeClr val="bg1"/>
                </a:solidFill>
              </a:rPr>
              <a:t>sweet</a:t>
            </a:r>
            <a:r>
              <a:rPr lang="en-GB" sz="3600" dirty="0">
                <a:solidFill>
                  <a:schemeClr val="bg1"/>
                </a:solidFill>
              </a:rPr>
              <a:t> melody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tell You, that I love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it be a sweet </a:t>
            </a:r>
            <a:r>
              <a:rPr lang="en-GB" sz="3600" dirty="0" err="1">
                <a:solidFill>
                  <a:schemeClr val="bg1"/>
                </a:solidFill>
              </a:rPr>
              <a:t>sweet</a:t>
            </a:r>
            <a:r>
              <a:rPr lang="en-GB" sz="3600" dirty="0">
                <a:solidFill>
                  <a:schemeClr val="bg1"/>
                </a:solidFill>
              </a:rPr>
              <a:t> melody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my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18421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inhabit the praises of Your people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I know You're here, right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Your Spirit stirring all around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Before Your glory, I bow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269921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7016F-998B-60CF-A684-CA26994E5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5D6C62-E2D6-1820-777C-19FC7B5A8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love You Lord, I love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want to sing a sweet </a:t>
            </a:r>
            <a:r>
              <a:rPr lang="en-GB" sz="3600" dirty="0" err="1">
                <a:solidFill>
                  <a:schemeClr val="bg1"/>
                </a:solidFill>
              </a:rPr>
              <a:t>sweet</a:t>
            </a:r>
            <a:r>
              <a:rPr lang="en-GB" sz="3600" dirty="0">
                <a:solidFill>
                  <a:schemeClr val="bg1"/>
                </a:solidFill>
              </a:rPr>
              <a:t> melody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tell You, that I love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it be a sweet </a:t>
            </a:r>
            <a:r>
              <a:rPr lang="en-GB" sz="3600" dirty="0" err="1">
                <a:solidFill>
                  <a:schemeClr val="bg1"/>
                </a:solidFill>
              </a:rPr>
              <a:t>sweet</a:t>
            </a:r>
            <a:r>
              <a:rPr lang="en-GB" sz="3600" dirty="0">
                <a:solidFill>
                  <a:schemeClr val="bg1"/>
                </a:solidFill>
              </a:rPr>
              <a:t> melody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my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F1379-0ED0-F6C2-1CF1-60CC0B382AC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171013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In my coming and my going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evening through the morning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I rise and when I fall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praise You through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sing a love song to my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7911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I'm lonely and I'm doubting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On the mountain when I'm shouting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I rise and when I fall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praise You through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sing a love song to my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396488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EA7C1-3848-398B-3965-782F0CD37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797E27-2F82-EBE3-9228-613E6DB1A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love You Lord, I love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want to sing a sweet </a:t>
            </a:r>
            <a:r>
              <a:rPr lang="en-GB" sz="3600" dirty="0" err="1">
                <a:solidFill>
                  <a:schemeClr val="bg1"/>
                </a:solidFill>
              </a:rPr>
              <a:t>sweet</a:t>
            </a:r>
            <a:r>
              <a:rPr lang="en-GB" sz="3600" dirty="0">
                <a:solidFill>
                  <a:schemeClr val="bg1"/>
                </a:solidFill>
              </a:rPr>
              <a:t> melody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tell You, that I love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it be a sweet </a:t>
            </a:r>
            <a:r>
              <a:rPr lang="en-GB" sz="3600" dirty="0" err="1">
                <a:solidFill>
                  <a:schemeClr val="bg1"/>
                </a:solidFill>
              </a:rPr>
              <a:t>sweet</a:t>
            </a:r>
            <a:r>
              <a:rPr lang="en-GB" sz="3600" dirty="0">
                <a:solidFill>
                  <a:schemeClr val="bg1"/>
                </a:solidFill>
              </a:rPr>
              <a:t> melody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my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D1D30-3279-D37A-FBEF-3B9EB50F85E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385302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307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79</cp:revision>
  <dcterms:created xsi:type="dcterms:W3CDTF">2019-09-23T12:06:27Z</dcterms:created>
  <dcterms:modified xsi:type="dcterms:W3CDTF">2025-05-05T19:55:33Z</dcterms:modified>
</cp:coreProperties>
</file>