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0" r:id="rId3"/>
    <p:sldId id="522" r:id="rId4"/>
    <p:sldId id="523" r:id="rId5"/>
    <p:sldId id="524" r:id="rId6"/>
    <p:sldId id="52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41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Be Still And Know That I Am God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2769303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Public Domain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Be still and know that I am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 still and know that I am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 still and know that I am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am the Lord that </a:t>
            </a:r>
            <a:r>
              <a:rPr lang="en-GB" sz="4000" dirty="0" err="1">
                <a:solidFill>
                  <a:schemeClr val="bg1"/>
                </a:solidFill>
              </a:rPr>
              <a:t>healeth</a:t>
            </a:r>
            <a:r>
              <a:rPr lang="en-GB" sz="4000" dirty="0">
                <a:solidFill>
                  <a:schemeClr val="bg1"/>
                </a:solidFill>
              </a:rPr>
              <a:t> thee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am the Lord that </a:t>
            </a:r>
            <a:r>
              <a:rPr lang="en-GB" sz="4000" dirty="0" err="1">
                <a:solidFill>
                  <a:schemeClr val="bg1"/>
                </a:solidFill>
              </a:rPr>
              <a:t>healeth</a:t>
            </a:r>
            <a:r>
              <a:rPr lang="en-GB" sz="4000" dirty="0">
                <a:solidFill>
                  <a:schemeClr val="bg1"/>
                </a:solidFill>
              </a:rPr>
              <a:t> thee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am the Lord that </a:t>
            </a:r>
            <a:r>
              <a:rPr lang="en-GB" sz="4000" dirty="0" err="1">
                <a:solidFill>
                  <a:schemeClr val="bg1"/>
                </a:solidFill>
              </a:rPr>
              <a:t>healeth</a:t>
            </a:r>
            <a:r>
              <a:rPr lang="en-GB" sz="4000" dirty="0">
                <a:solidFill>
                  <a:schemeClr val="bg1"/>
                </a:solidFill>
              </a:rPr>
              <a:t> thee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369596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In Thee O Lord do I put my trust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Thee O Lord do I put my trust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Thee O Lord do I put my trust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366900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am the Lord that strengthens thee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am the Lord that strengthens thee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am the Lord that strengthens thee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4060983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am the way the truth the life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am the way the truth the life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am the way the truth the life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2587818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163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2023-01-23T17:59:10Z</dcterms:modified>
</cp:coreProperties>
</file>