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2" r:id="rId2"/>
    <p:sldId id="607" r:id="rId3"/>
    <p:sldId id="62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23/01/2023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God of This City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5037070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Aaron Boyd | Andrew McCann | Ian Jordan | Peter Comfort | Peter </a:t>
            </a:r>
            <a:r>
              <a:rPr lang="en-GB" sz="1200" dirty="0" err="1">
                <a:solidFill>
                  <a:schemeClr val="bg1"/>
                </a:solidFill>
              </a:rPr>
              <a:t>Kernoghan</a:t>
            </a:r>
            <a:r>
              <a:rPr lang="en-GB" sz="1200" dirty="0">
                <a:solidFill>
                  <a:schemeClr val="bg1"/>
                </a:solidFill>
              </a:rPr>
              <a:t> | Richard </a:t>
            </a:r>
            <a:r>
              <a:rPr lang="en-GB" sz="1200" dirty="0" err="1">
                <a:solidFill>
                  <a:schemeClr val="bg1"/>
                </a:solidFill>
              </a:rPr>
              <a:t>Bleakley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013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You're the God of this city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King of these people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Lord of this nation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light in this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hope to the hopeless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You're the peace to the restless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09329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 is no one like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There is no one like You God</a:t>
            </a:r>
          </a:p>
          <a:p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greater things have still to be done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this city</a:t>
            </a:r>
          </a:p>
          <a:p>
            <a:r>
              <a:rPr lang="en-GB" sz="40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greater things have still to be done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50415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151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2023-01-23T18:05:50Z</dcterms:modified>
</cp:coreProperties>
</file>