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  <p:sldId id="450" r:id="rId6"/>
    <p:sldId id="451" r:id="rId7"/>
    <p:sldId id="45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229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2023-01-23T17:41:27Z</dcterms:modified>
</cp:coreProperties>
</file>