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764" r:id="rId2"/>
    <p:sldId id="765" r:id="rId3"/>
    <p:sldId id="766" r:id="rId4"/>
    <p:sldId id="767" r:id="rId5"/>
    <p:sldId id="768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41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We Want To See Jesus Lifted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1033408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Note: Reproduction of this sheet music requires a CCLI Music Reproduction Licence. Please report all copies.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46995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A banner that flies across this land</a:t>
            </a:r>
          </a:p>
          <a:p>
            <a:r>
              <a:rPr lang="en-GB" sz="4800" dirty="0">
                <a:solidFill>
                  <a:schemeClr val="bg1"/>
                </a:solidFill>
              </a:rPr>
              <a:t>That all men might see the truth and know</a:t>
            </a:r>
          </a:p>
          <a:p>
            <a:r>
              <a:rPr lang="en-GB" sz="4800" dirty="0">
                <a:solidFill>
                  <a:schemeClr val="bg1"/>
                </a:solidFill>
              </a:rPr>
              <a:t>He is the way to heaven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1986969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 want to see we want to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we want to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 want to see Jesus lifted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3044115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Step by step we're moving forward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Little by little taking ground</a:t>
            </a:r>
          </a:p>
          <a:p>
            <a:r>
              <a:rPr lang="en-GB" sz="4000" dirty="0" err="1">
                <a:solidFill>
                  <a:schemeClr val="bg1"/>
                </a:solidFill>
              </a:rPr>
              <a:t>Ev’ry</a:t>
            </a:r>
            <a:r>
              <a:rPr lang="en-GB" sz="4000" dirty="0">
                <a:solidFill>
                  <a:schemeClr val="bg1"/>
                </a:solidFill>
              </a:rPr>
              <a:t> prayer a powerful weapon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Strongholds come tumbling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down and down and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2465845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Jesus lifted high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</a:t>
            </a:r>
          </a:p>
          <a:p>
            <a:r>
              <a:rPr lang="en-GB" sz="4800" dirty="0">
                <a:solidFill>
                  <a:schemeClr val="bg1"/>
                </a:solidFill>
              </a:rPr>
              <a:t>We're </a:t>
            </a:r>
            <a:r>
              <a:rPr lang="en-GB" sz="4800" dirty="0" err="1">
                <a:solidFill>
                  <a:schemeClr val="bg1"/>
                </a:solidFill>
              </a:rPr>
              <a:t>gonna</a:t>
            </a:r>
            <a:r>
              <a:rPr lang="en-GB" sz="4800" dirty="0">
                <a:solidFill>
                  <a:schemeClr val="bg1"/>
                </a:solidFill>
              </a:rPr>
              <a:t> see Jesus lifted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42175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173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2023-01-23T17:40:06Z</dcterms:modified>
</cp:coreProperties>
</file>