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185" r:id="rId2"/>
    <p:sldId id="1188" r:id="rId3"/>
    <p:sldId id="1186" r:id="rId4"/>
    <p:sldId id="1187" r:id="rId5"/>
    <p:sldId id="1189" r:id="rId6"/>
    <p:sldId id="639" r:id="rId7"/>
    <p:sldId id="651" r:id="rId8"/>
    <p:sldId id="1190" r:id="rId9"/>
    <p:sldId id="634" r:id="rId10"/>
    <p:sldId id="637" r:id="rId11"/>
    <p:sldId id="1191" r:id="rId12"/>
    <p:sldId id="638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972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06/01/2025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06/01/2025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06/01/2025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06/01/2025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06/01/2025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06/01/2025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06/01/2025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06/01/2025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06/01/2025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06/01/2025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06/01/2025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06/01/2025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9600" dirty="0"/>
          </a:p>
          <a:p>
            <a:r>
              <a:rPr lang="en-GB" sz="9600" dirty="0">
                <a:solidFill>
                  <a:schemeClr val="bg1"/>
                </a:solidFill>
              </a:rPr>
              <a:t>Days Of Elijah</a:t>
            </a:r>
          </a:p>
          <a:p>
            <a:br>
              <a:rPr lang="en-GB" sz="1200" dirty="0"/>
            </a:br>
            <a:r>
              <a:rPr lang="en-GB" sz="1200" dirty="0"/>
              <a:t>CCLI Song # 1537904</a:t>
            </a:r>
          </a:p>
          <a:p>
            <a:endParaRPr lang="en-GB" sz="1200" dirty="0"/>
          </a:p>
          <a:p>
            <a:r>
              <a:rPr lang="en-GB" sz="1200" dirty="0"/>
              <a:t>Robin Mark</a:t>
            </a:r>
          </a:p>
          <a:p>
            <a:endParaRPr lang="en-GB" sz="1200" dirty="0"/>
          </a:p>
          <a:p>
            <a:r>
              <a:rPr lang="en-GB" sz="1200" dirty="0"/>
              <a:t>© 1996 Song Solutions Daybreak (Admin. by Song Solutions www.songsolutions.org)</a:t>
            </a:r>
          </a:p>
          <a:p>
            <a:r>
              <a:rPr lang="en-GB" sz="1200" dirty="0"/>
              <a:t>For use solely with the </a:t>
            </a:r>
            <a:r>
              <a:rPr lang="en-GB" sz="1200" dirty="0" err="1"/>
              <a:t>SongSelect</a:t>
            </a:r>
            <a:r>
              <a:rPr lang="en-GB" sz="1200" dirty="0"/>
              <a:t>® Terms of Use. All rights reserved. www.ccli.com</a:t>
            </a:r>
          </a:p>
          <a:p>
            <a:endParaRPr lang="en-GB" sz="1200" dirty="0"/>
          </a:p>
          <a:p>
            <a:r>
              <a:rPr lang="en-GB" sz="1200" dirty="0"/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39183925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And these are the days of the harvest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The fields are as white in the world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we are the labourers</a:t>
            </a:r>
          </a:p>
          <a:p>
            <a:r>
              <a:rPr lang="en-GB" sz="3600" dirty="0">
                <a:solidFill>
                  <a:schemeClr val="bg1"/>
                </a:solidFill>
              </a:rPr>
              <a:t>In Your vineyard</a:t>
            </a:r>
          </a:p>
          <a:p>
            <a:r>
              <a:rPr lang="en-GB" sz="3600" dirty="0">
                <a:solidFill>
                  <a:schemeClr val="bg1"/>
                </a:solidFill>
              </a:rPr>
              <a:t>Declaring the Word of the Lord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-42193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9/11</a:t>
            </a:r>
          </a:p>
        </p:txBody>
      </p:sp>
    </p:spTree>
    <p:extLst>
      <p:ext uri="{BB962C8B-B14F-4D97-AF65-F5344CB8AC3E}">
        <p14:creationId xmlns:p14="http://schemas.microsoft.com/office/powerpoint/2010/main" val="3123359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FEBBF5-1319-AA4D-4010-E59C99E30A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2FDF651-570C-C9AD-6177-16890F874A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52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Behold He comes, riding on the clouds</a:t>
            </a:r>
          </a:p>
          <a:p>
            <a:r>
              <a:rPr lang="en-GB" sz="3600" dirty="0">
                <a:solidFill>
                  <a:schemeClr val="bg1"/>
                </a:solidFill>
              </a:rPr>
              <a:t>Shining like the sun, at the trumpet call</a:t>
            </a:r>
          </a:p>
          <a:p>
            <a:r>
              <a:rPr lang="en-GB" sz="3600" dirty="0">
                <a:solidFill>
                  <a:schemeClr val="bg1"/>
                </a:solidFill>
              </a:rPr>
              <a:t>So lift your voice, it's the year of Jubilee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out of Zion's hill</a:t>
            </a:r>
          </a:p>
          <a:p>
            <a:r>
              <a:rPr lang="en-GB" sz="3600" dirty="0">
                <a:solidFill>
                  <a:schemeClr val="bg1"/>
                </a:solidFill>
              </a:rPr>
              <a:t>Salvation comes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104F1D-8FCB-762D-1FBA-7F85FB746A0B}"/>
              </a:ext>
            </a:extLst>
          </p:cNvPr>
          <p:cNvSpPr txBox="1"/>
          <p:nvPr/>
        </p:nvSpPr>
        <p:spPr>
          <a:xfrm>
            <a:off x="8233934" y="0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10/11</a:t>
            </a:r>
          </a:p>
        </p:txBody>
      </p:sp>
    </p:spTree>
    <p:extLst>
      <p:ext uri="{BB962C8B-B14F-4D97-AF65-F5344CB8AC3E}">
        <p14:creationId xmlns:p14="http://schemas.microsoft.com/office/powerpoint/2010/main" val="430259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691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There is no god like Jehovah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There is no god like Jehovah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There is no god like Je-</a:t>
            </a:r>
            <a:r>
              <a:rPr lang="en-GB" sz="3600" dirty="0" err="1">
                <a:solidFill>
                  <a:schemeClr val="bg1"/>
                </a:solidFill>
              </a:rPr>
              <a:t>ho</a:t>
            </a:r>
            <a:r>
              <a:rPr lang="en-GB" sz="3600" dirty="0">
                <a:solidFill>
                  <a:schemeClr val="bg1"/>
                </a:solidFill>
              </a:rPr>
              <a:t>-</a:t>
            </a:r>
            <a:r>
              <a:rPr lang="en-GB" sz="3600" dirty="0" err="1">
                <a:solidFill>
                  <a:schemeClr val="bg1"/>
                </a:solidFill>
              </a:rPr>
              <a:t>vah</a:t>
            </a:r>
            <a:endParaRPr lang="en-GB" sz="3600" dirty="0">
              <a:solidFill>
                <a:schemeClr val="bg1"/>
              </a:solidFill>
            </a:endParaRPr>
          </a:p>
          <a:p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244408" y="-42193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11/11</a:t>
            </a:r>
          </a:p>
        </p:txBody>
      </p:sp>
    </p:spTree>
    <p:extLst>
      <p:ext uri="{BB962C8B-B14F-4D97-AF65-F5344CB8AC3E}">
        <p14:creationId xmlns:p14="http://schemas.microsoft.com/office/powerpoint/2010/main" val="3696665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Behold He comes, riding on the clouds</a:t>
            </a:r>
          </a:p>
          <a:p>
            <a:r>
              <a:rPr lang="en-GB" sz="3600" dirty="0">
                <a:solidFill>
                  <a:schemeClr val="bg1"/>
                </a:solidFill>
              </a:rPr>
              <a:t>Shining like the sun, at the trumpet call</a:t>
            </a:r>
          </a:p>
          <a:p>
            <a:r>
              <a:rPr lang="en-GB" sz="3600" dirty="0">
                <a:solidFill>
                  <a:schemeClr val="bg1"/>
                </a:solidFill>
              </a:rPr>
              <a:t>So lift your voice, it's the year of Jubilee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out of Zion's hill</a:t>
            </a:r>
          </a:p>
          <a:p>
            <a:r>
              <a:rPr lang="en-GB" sz="3600" dirty="0">
                <a:solidFill>
                  <a:schemeClr val="bg1"/>
                </a:solidFill>
              </a:rPr>
              <a:t>Salvation comes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62854" y="44624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1/11</a:t>
            </a:r>
          </a:p>
        </p:txBody>
      </p:sp>
    </p:spTree>
    <p:extLst>
      <p:ext uri="{BB962C8B-B14F-4D97-AF65-F5344CB8AC3E}">
        <p14:creationId xmlns:p14="http://schemas.microsoft.com/office/powerpoint/2010/main" val="1390909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These are the days of Elijah</a:t>
            </a:r>
          </a:p>
          <a:p>
            <a:r>
              <a:rPr lang="en-GB" sz="4000" dirty="0">
                <a:solidFill>
                  <a:schemeClr val="bg1"/>
                </a:solidFill>
              </a:rPr>
              <a:t>Declaring the Word of the Lord</a:t>
            </a:r>
          </a:p>
          <a:p>
            <a:r>
              <a:rPr lang="en-GB" sz="4000" dirty="0">
                <a:solidFill>
                  <a:schemeClr val="bg1"/>
                </a:solidFill>
              </a:rPr>
              <a:t>And these are the days</a:t>
            </a:r>
          </a:p>
          <a:p>
            <a:r>
              <a:rPr lang="en-GB" sz="4000" dirty="0">
                <a:solidFill>
                  <a:schemeClr val="bg1"/>
                </a:solidFill>
              </a:rPr>
              <a:t>Of Your servant Moses</a:t>
            </a:r>
          </a:p>
          <a:p>
            <a:r>
              <a:rPr lang="en-GB" sz="4000" dirty="0">
                <a:solidFill>
                  <a:schemeClr val="bg1"/>
                </a:solidFill>
              </a:rPr>
              <a:t>Righteousness being restored</a:t>
            </a:r>
          </a:p>
          <a:p>
            <a:endParaRPr lang="en-GB" sz="4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00385" y="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2/11</a:t>
            </a:r>
          </a:p>
        </p:txBody>
      </p:sp>
    </p:spTree>
    <p:extLst>
      <p:ext uri="{BB962C8B-B14F-4D97-AF65-F5344CB8AC3E}">
        <p14:creationId xmlns:p14="http://schemas.microsoft.com/office/powerpoint/2010/main" val="3351016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691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And though these are days</a:t>
            </a:r>
          </a:p>
          <a:p>
            <a:r>
              <a:rPr lang="en-GB" sz="3600" dirty="0">
                <a:solidFill>
                  <a:schemeClr val="bg1"/>
                </a:solidFill>
              </a:rPr>
              <a:t>Of great trials</a:t>
            </a:r>
          </a:p>
          <a:p>
            <a:r>
              <a:rPr lang="en-GB" sz="3600" dirty="0">
                <a:solidFill>
                  <a:schemeClr val="bg1"/>
                </a:solidFill>
              </a:rPr>
              <a:t>Of famine and darkness and sword</a:t>
            </a:r>
          </a:p>
          <a:p>
            <a:r>
              <a:rPr lang="en-GB" sz="3600" dirty="0">
                <a:solidFill>
                  <a:schemeClr val="bg1"/>
                </a:solidFill>
              </a:rPr>
              <a:t>Still we are the voice</a:t>
            </a:r>
          </a:p>
          <a:p>
            <a:r>
              <a:rPr lang="en-GB" sz="3600" dirty="0">
                <a:solidFill>
                  <a:schemeClr val="bg1"/>
                </a:solidFill>
              </a:rPr>
              <a:t>In the desert crying</a:t>
            </a:r>
          </a:p>
          <a:p>
            <a:r>
              <a:rPr lang="en-GB" sz="3600" dirty="0">
                <a:solidFill>
                  <a:schemeClr val="bg1"/>
                </a:solidFill>
              </a:rPr>
              <a:t>Prepare ye the way of the Lord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3/11</a:t>
            </a:r>
          </a:p>
        </p:txBody>
      </p:sp>
    </p:spTree>
    <p:extLst>
      <p:ext uri="{BB962C8B-B14F-4D97-AF65-F5344CB8AC3E}">
        <p14:creationId xmlns:p14="http://schemas.microsoft.com/office/powerpoint/2010/main" val="1994284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E5224C-6032-E84C-DBA2-054EA33C77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2824376-B0ED-42B0-1677-497702C41E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52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Behold He comes, riding on the clouds</a:t>
            </a:r>
          </a:p>
          <a:p>
            <a:r>
              <a:rPr lang="en-GB" sz="3600" dirty="0">
                <a:solidFill>
                  <a:schemeClr val="bg1"/>
                </a:solidFill>
              </a:rPr>
              <a:t>Shining like the sun, at the trumpet call</a:t>
            </a:r>
          </a:p>
          <a:p>
            <a:r>
              <a:rPr lang="en-GB" sz="3600" dirty="0">
                <a:solidFill>
                  <a:schemeClr val="bg1"/>
                </a:solidFill>
              </a:rPr>
              <a:t>So lift your voice, it's the year of Jubilee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out of Zion's hill</a:t>
            </a:r>
          </a:p>
          <a:p>
            <a:r>
              <a:rPr lang="en-GB" sz="3600" dirty="0">
                <a:solidFill>
                  <a:schemeClr val="bg1"/>
                </a:solidFill>
              </a:rPr>
              <a:t>Salvation comes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950AB3-EEFB-54EC-A5E1-7316148C1024}"/>
              </a:ext>
            </a:extLst>
          </p:cNvPr>
          <p:cNvSpPr txBox="1"/>
          <p:nvPr/>
        </p:nvSpPr>
        <p:spPr>
          <a:xfrm>
            <a:off x="8388424" y="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4/11</a:t>
            </a:r>
          </a:p>
        </p:txBody>
      </p:sp>
    </p:spTree>
    <p:extLst>
      <p:ext uri="{BB962C8B-B14F-4D97-AF65-F5344CB8AC3E}">
        <p14:creationId xmlns:p14="http://schemas.microsoft.com/office/powerpoint/2010/main" val="4234579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836712"/>
            <a:ext cx="8640960" cy="6480720"/>
          </a:xfrm>
        </p:spPr>
        <p:txBody>
          <a:bodyPr>
            <a:no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These are the days of Rebekah,</a:t>
            </a:r>
          </a:p>
          <a:p>
            <a:r>
              <a:rPr lang="en-GB" dirty="0">
                <a:solidFill>
                  <a:schemeClr val="bg1"/>
                </a:solidFill>
              </a:rPr>
              <a:t>Who trusted the word of the Lord.</a:t>
            </a:r>
          </a:p>
          <a:p>
            <a:r>
              <a:rPr lang="en-GB" dirty="0">
                <a:solidFill>
                  <a:schemeClr val="bg1"/>
                </a:solidFill>
              </a:rPr>
              <a:t>And these are the days of your servant Deborah,</a:t>
            </a:r>
          </a:p>
          <a:p>
            <a:r>
              <a:rPr lang="en-GB" dirty="0">
                <a:solidFill>
                  <a:schemeClr val="bg1"/>
                </a:solidFill>
              </a:rPr>
              <a:t>Who led forth your people in war.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8424" y="-42193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5/11</a:t>
            </a:r>
          </a:p>
        </p:txBody>
      </p:sp>
    </p:spTree>
    <p:extLst>
      <p:ext uri="{BB962C8B-B14F-4D97-AF65-F5344CB8AC3E}">
        <p14:creationId xmlns:p14="http://schemas.microsoft.com/office/powerpoint/2010/main" val="282815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836712"/>
            <a:ext cx="8640960" cy="6480720"/>
          </a:xfrm>
        </p:spPr>
        <p:txBody>
          <a:bodyPr>
            <a:no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These are the days of Queen Esther,</a:t>
            </a:r>
          </a:p>
          <a:p>
            <a:r>
              <a:rPr lang="en-GB" dirty="0">
                <a:solidFill>
                  <a:schemeClr val="bg1"/>
                </a:solidFill>
              </a:rPr>
              <a:t>Who rescued God’s people through faith.</a:t>
            </a:r>
          </a:p>
          <a:p>
            <a:r>
              <a:rPr lang="en-GB" dirty="0">
                <a:solidFill>
                  <a:schemeClr val="bg1"/>
                </a:solidFill>
              </a:rPr>
              <a:t>And these are the days of your prophet Huldah,</a:t>
            </a:r>
          </a:p>
          <a:p>
            <a:r>
              <a:rPr lang="en-GB" dirty="0">
                <a:solidFill>
                  <a:schemeClr val="bg1"/>
                </a:solidFill>
              </a:rPr>
              <a:t>Who renewed the temple of praise.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8424" y="-42193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6/11</a:t>
            </a:r>
          </a:p>
        </p:txBody>
      </p:sp>
    </p:spTree>
    <p:extLst>
      <p:ext uri="{BB962C8B-B14F-4D97-AF65-F5344CB8AC3E}">
        <p14:creationId xmlns:p14="http://schemas.microsoft.com/office/powerpoint/2010/main" val="3299916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9B4711-38E5-9C98-58BD-7A64CD35AA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A361E7A-FDE2-13E2-2EBC-75077677E4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52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Behold He comes, riding on the clouds</a:t>
            </a:r>
          </a:p>
          <a:p>
            <a:r>
              <a:rPr lang="en-GB" sz="3600" dirty="0">
                <a:solidFill>
                  <a:schemeClr val="bg1"/>
                </a:solidFill>
              </a:rPr>
              <a:t>Shining like the sun, at the trumpet call</a:t>
            </a:r>
          </a:p>
          <a:p>
            <a:r>
              <a:rPr lang="en-GB" sz="3600" dirty="0">
                <a:solidFill>
                  <a:schemeClr val="bg1"/>
                </a:solidFill>
              </a:rPr>
              <a:t>So lift your voice, it's the year of Jubilee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out of Zion's hill</a:t>
            </a:r>
          </a:p>
          <a:p>
            <a:r>
              <a:rPr lang="en-GB" sz="3600" dirty="0">
                <a:solidFill>
                  <a:schemeClr val="bg1"/>
                </a:solidFill>
              </a:rPr>
              <a:t>Salvation comes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2C1704-B605-2FB3-6D5A-20DC4E9C3D12}"/>
              </a:ext>
            </a:extLst>
          </p:cNvPr>
          <p:cNvSpPr txBox="1"/>
          <p:nvPr/>
        </p:nvSpPr>
        <p:spPr>
          <a:xfrm>
            <a:off x="8388424" y="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7/11</a:t>
            </a:r>
          </a:p>
        </p:txBody>
      </p:sp>
    </p:spTree>
    <p:extLst>
      <p:ext uri="{BB962C8B-B14F-4D97-AF65-F5344CB8AC3E}">
        <p14:creationId xmlns:p14="http://schemas.microsoft.com/office/powerpoint/2010/main" val="3681423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And these are the days of Ezekiel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The dry bones becoming as flesh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these are the days</a:t>
            </a:r>
          </a:p>
          <a:p>
            <a:r>
              <a:rPr lang="en-GB" sz="3600" dirty="0">
                <a:solidFill>
                  <a:schemeClr val="bg1"/>
                </a:solidFill>
              </a:rPr>
              <a:t>Of Your servant David</a:t>
            </a:r>
          </a:p>
          <a:p>
            <a:r>
              <a:rPr lang="en-GB" sz="3600" dirty="0">
                <a:solidFill>
                  <a:schemeClr val="bg1"/>
                </a:solidFill>
              </a:rPr>
              <a:t>Rebuilding a temple of praise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8424" y="-42193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8/11</a:t>
            </a:r>
          </a:p>
        </p:txBody>
      </p:sp>
    </p:spTree>
    <p:extLst>
      <p:ext uri="{BB962C8B-B14F-4D97-AF65-F5344CB8AC3E}">
        <p14:creationId xmlns:p14="http://schemas.microsoft.com/office/powerpoint/2010/main" val="3386586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754</TotalTime>
  <Words>393</Words>
  <Application>Microsoft Office PowerPoint</Application>
  <PresentationFormat>On-screen Show (4:3)</PresentationFormat>
  <Paragraphs>73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 Olajide</cp:lastModifiedBy>
  <cp:revision>76</cp:revision>
  <dcterms:created xsi:type="dcterms:W3CDTF">2019-09-23T12:06:27Z</dcterms:created>
  <dcterms:modified xsi:type="dcterms:W3CDTF">2025-01-06T15:51:10Z</dcterms:modified>
</cp:coreProperties>
</file>