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  <p:sldId id="483" r:id="rId3"/>
    <p:sldId id="484" r:id="rId4"/>
    <p:sldId id="635" r:id="rId5"/>
    <p:sldId id="636" r:id="rId6"/>
    <p:sldId id="638" r:id="rId7"/>
    <p:sldId id="637" r:id="rId8"/>
    <p:sldId id="63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Praise The Name (</a:t>
            </a:r>
            <a:r>
              <a:rPr lang="en-GB" sz="6600" b="0" i="0" dirty="0" err="1">
                <a:solidFill>
                  <a:srgbClr val="00A3E0"/>
                </a:solidFill>
                <a:effectLst/>
                <a:latin typeface="akagi_probook"/>
              </a:rPr>
              <a:t>Anástasis</a:t>
            </a: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7037787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Benjamin Hastings | Dean Ussher | Marty Sampson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cast my mind to Calvary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Jesus bled and died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see His wounds His hands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Saviour on that cursed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His body bound and drenched in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They laid Him down in Joseph's tomb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entrance sealed by heavy stone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Messiah still and all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 praise the Name of the Lord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praise His Name forevermore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endless days we will sing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Lord 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59634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Then on the third at break of dawn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Son of heaven rose again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trampled death where is your sting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angels roar for Christ the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405147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72CE0-15F7-C258-B71C-10F5D003E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866333-1B0F-4891-11B4-87DF8C7A4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 praise the Name of the Lord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praise His Name forevermore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endless days we will sing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Lord oh Lord our 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B2DEF-7081-CDEA-801D-743AA0BA935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5228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 shall return in robes of white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blazing sun shall pierce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will rise among the saints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gaze transfixed on Jesus' 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412768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7DA22-A1D2-6B75-3AB5-54E04C74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0B0835-2764-8EAA-1566-997F610E8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 praise the Name of the Lord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praise His Name forevermore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endless days we will sing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Lord oh Lord our 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E015F-D3F1-1B1F-1CDA-DC6357C65EC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8085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260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2025-01-06T15:54:03Z</dcterms:modified>
</cp:coreProperties>
</file>