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5" r:id="rId2"/>
    <p:sldId id="546" r:id="rId3"/>
    <p:sldId id="547" r:id="rId4"/>
    <p:sldId id="548" r:id="rId5"/>
    <p:sldId id="552" r:id="rId6"/>
    <p:sldId id="549" r:id="rId7"/>
    <p:sldId id="550" r:id="rId8"/>
    <p:sldId id="553" r:id="rId9"/>
    <p:sldId id="55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Thanksgiving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7199589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Nick Herbert | Taku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Mudere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| Zo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Chilengwe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Capitol CMG Genesis; Safe and Sound Music; Remaining portion is unaffiliated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Enter in (Enter in)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courts with praise (His courts with praise)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D591-AE3A-2618-1CD7-2DC64310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B5AEE-0DF1-B4F6-151C-93F77486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D0EAE-F0CA-2A45-29DA-0790DB8B210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29142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335C-AEE2-4CC7-9C26-BD7B43C6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8DC42F-7799-DAE4-6F0C-1323E873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Magnify (Magnify)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Holy Name (His Holy Name)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(For 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42DD-D8C0-735A-9FE5-0F850BBDC1E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75685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BF4A-7A19-DF6B-3E5B-EDB06679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EBF80F-BD2D-4504-FDA6-86A0FFB9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B8D22-9B6A-3AB7-A6E5-2A2B516F6DD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1295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001D-BEFE-BD02-199A-A335574E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7B5509-E76C-AC17-1523-0E59B073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Even if the rocks cry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drown them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a louder shout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the battles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praise You Lord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You are always worthy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AA6E-5855-5DDA-44D4-8AC95B35777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42890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56F3-19A2-F7FA-AEDD-C14F1944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A404C-0957-C0C6-585D-5F251D80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honour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it again and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7D06-1EC4-A4ED-DB40-F764385EF7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0577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FA56-D776-348E-C764-4CAC2F9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9EF33B-0154-B876-9B16-4EAF4DAF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DE05-4DE3-0C2F-7587-2B9FFC6018D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8342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12D6-DA77-3F5E-9230-3425426B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B8B34-392C-7381-6603-E09FF492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58C1-5657-BE41-3CAD-B65F60D108E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410791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282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2025-01-06T15:44:44Z</dcterms:modified>
</cp:coreProperties>
</file>