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545" r:id="rId2"/>
    <p:sldId id="546" r:id="rId3"/>
    <p:sldId id="547" r:id="rId4"/>
    <p:sldId id="548" r:id="rId5"/>
    <p:sldId id="552" r:id="rId6"/>
    <p:sldId id="549" r:id="rId7"/>
    <p:sldId id="550" r:id="rId8"/>
    <p:sldId id="553" r:id="rId9"/>
    <p:sldId id="551" r:id="rId10"/>
    <p:sldId id="1185" r:id="rId11"/>
    <p:sldId id="1188" r:id="rId12"/>
    <p:sldId id="1186" r:id="rId13"/>
    <p:sldId id="1187" r:id="rId14"/>
    <p:sldId id="1189" r:id="rId15"/>
    <p:sldId id="639" r:id="rId16"/>
    <p:sldId id="651" r:id="rId17"/>
    <p:sldId id="1190" r:id="rId18"/>
    <p:sldId id="634" r:id="rId19"/>
    <p:sldId id="637" r:id="rId20"/>
    <p:sldId id="1191" r:id="rId21"/>
    <p:sldId id="638" r:id="rId22"/>
    <p:sldId id="1219" r:id="rId23"/>
    <p:sldId id="1220" r:id="rId24"/>
    <p:sldId id="1221" r:id="rId25"/>
    <p:sldId id="1222" r:id="rId26"/>
    <p:sldId id="1223" r:id="rId27"/>
    <p:sldId id="1227" r:id="rId28"/>
    <p:sldId id="524" r:id="rId29"/>
    <p:sldId id="525" r:id="rId30"/>
    <p:sldId id="1228" r:id="rId31"/>
    <p:sldId id="526" r:id="rId32"/>
    <p:sldId id="1209" r:id="rId33"/>
    <p:sldId id="1210" r:id="rId34"/>
    <p:sldId id="1211" r:id="rId35"/>
    <p:sldId id="1212" r:id="rId36"/>
    <p:sldId id="1213" r:id="rId37"/>
    <p:sldId id="1214" r:id="rId38"/>
    <p:sldId id="1215" r:id="rId39"/>
    <p:sldId id="1216" r:id="rId40"/>
    <p:sldId id="1217" r:id="rId41"/>
    <p:sldId id="608" r:id="rId42"/>
    <p:sldId id="483" r:id="rId43"/>
    <p:sldId id="484" r:id="rId44"/>
    <p:sldId id="635" r:id="rId45"/>
    <p:sldId id="636" r:id="rId46"/>
    <p:sldId id="1229" r:id="rId47"/>
    <p:sldId id="1230" r:id="rId48"/>
    <p:sldId id="123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2" autoAdjust="0"/>
    <p:restoredTop sz="82242" autoAdjust="0"/>
  </p:normalViewPr>
  <p:slideViewPr>
    <p:cSldViewPr>
      <p:cViewPr varScale="1">
        <p:scale>
          <a:sx n="89" d="100"/>
          <a:sy n="89" d="100"/>
        </p:scale>
        <p:origin x="151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40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88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02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877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0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394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24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Thanksgiving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7199589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Nick Herbert | Taku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Mudere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| Zo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Chilengwe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Capitol CMG Genesis; Safe and Sound Music; Remaining portion is unaffiliated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7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Days Of Elijah</a:t>
            </a:r>
          </a:p>
          <a:p>
            <a:br>
              <a:rPr lang="en-GB" sz="1200" dirty="0"/>
            </a:br>
            <a:r>
              <a:rPr lang="en-GB" sz="1200" dirty="0"/>
              <a:t>CCLI Song # 1537904</a:t>
            </a:r>
          </a:p>
          <a:p>
            <a:endParaRPr lang="en-GB" sz="1200" dirty="0"/>
          </a:p>
          <a:p>
            <a:r>
              <a:rPr lang="en-GB" sz="1200" dirty="0"/>
              <a:t>Robin Mark</a:t>
            </a:r>
          </a:p>
          <a:p>
            <a:endParaRPr lang="en-GB" sz="1200" dirty="0"/>
          </a:p>
          <a:p>
            <a:r>
              <a:rPr lang="en-GB" sz="1200" dirty="0"/>
              <a:t>© 1996 Song Solutions Daybreak (Admin. by Song Solutions www.songsolutions.org)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91839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Behold He comes, riding on the clouds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Shining like the sun, at the trumpet call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lift your voice, it's the year of Jubilee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out of Zion's hill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Salvation 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2854" y="4462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1/11</a:t>
            </a:r>
          </a:p>
        </p:txBody>
      </p:sp>
    </p:spTree>
    <p:extLst>
      <p:ext uri="{BB962C8B-B14F-4D97-AF65-F5344CB8AC3E}">
        <p14:creationId xmlns:p14="http://schemas.microsoft.com/office/powerpoint/2010/main" val="139090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These are the days of Elijah</a:t>
            </a:r>
          </a:p>
          <a:p>
            <a:r>
              <a:rPr lang="en-GB" sz="4000" dirty="0">
                <a:solidFill>
                  <a:schemeClr val="bg1"/>
                </a:solidFill>
              </a:rPr>
              <a:t>Declaring the Word of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these are the days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Of Your servant Moses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Righteousness being restored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0385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2/11</a:t>
            </a:r>
          </a:p>
        </p:txBody>
      </p:sp>
    </p:spTree>
    <p:extLst>
      <p:ext uri="{BB962C8B-B14F-4D97-AF65-F5344CB8AC3E}">
        <p14:creationId xmlns:p14="http://schemas.microsoft.com/office/powerpoint/2010/main" val="335101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691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though these are days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great trials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famine and darkness and sword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Still we are the voice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desert crying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Prepare ye the way of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3/11</a:t>
            </a:r>
          </a:p>
        </p:txBody>
      </p:sp>
    </p:spTree>
    <p:extLst>
      <p:ext uri="{BB962C8B-B14F-4D97-AF65-F5344CB8AC3E}">
        <p14:creationId xmlns:p14="http://schemas.microsoft.com/office/powerpoint/2010/main" val="199428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5224C-6032-E84C-DBA2-054EA33C7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824376-B0ED-42B0-1677-497702C41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Behold He comes, riding on the clouds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Shining like the sun, at the trumpet call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lift your voice, it's the year of Jubilee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out of Zion's hill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Salvation 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50AB3-EEFB-54EC-A5E1-7316148C1024}"/>
              </a:ext>
            </a:extLst>
          </p:cNvPr>
          <p:cNvSpPr txBox="1"/>
          <p:nvPr/>
        </p:nvSpPr>
        <p:spPr>
          <a:xfrm>
            <a:off x="8388424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4/11</a:t>
            </a:r>
          </a:p>
        </p:txBody>
      </p:sp>
    </p:spTree>
    <p:extLst>
      <p:ext uri="{BB962C8B-B14F-4D97-AF65-F5344CB8AC3E}">
        <p14:creationId xmlns:p14="http://schemas.microsoft.com/office/powerpoint/2010/main" val="423457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These are the days of Rebekah,</a:t>
            </a:r>
          </a:p>
          <a:p>
            <a:r>
              <a:rPr lang="en-GB" dirty="0">
                <a:solidFill>
                  <a:schemeClr val="bg1"/>
                </a:solidFill>
              </a:rPr>
              <a:t>Who trusted the word of the Lord.</a:t>
            </a:r>
          </a:p>
          <a:p>
            <a:r>
              <a:rPr lang="en-GB" dirty="0">
                <a:solidFill>
                  <a:schemeClr val="bg1"/>
                </a:solidFill>
              </a:rPr>
              <a:t>And these are the days of your servant Deborah,</a:t>
            </a:r>
          </a:p>
          <a:p>
            <a:r>
              <a:rPr lang="en-GB" dirty="0">
                <a:solidFill>
                  <a:schemeClr val="bg1"/>
                </a:solidFill>
              </a:rPr>
              <a:t>Who led forth your people in war.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424" y="-4219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5/11</a:t>
            </a:r>
          </a:p>
        </p:txBody>
      </p:sp>
    </p:spTree>
    <p:extLst>
      <p:ext uri="{BB962C8B-B14F-4D97-AF65-F5344CB8AC3E}">
        <p14:creationId xmlns:p14="http://schemas.microsoft.com/office/powerpoint/2010/main" val="28281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These are the days of Queen Esther,</a:t>
            </a:r>
          </a:p>
          <a:p>
            <a:r>
              <a:rPr lang="en-GB" dirty="0">
                <a:solidFill>
                  <a:schemeClr val="bg1"/>
                </a:solidFill>
              </a:rPr>
              <a:t>Who rescued God’s people through faith.</a:t>
            </a:r>
          </a:p>
          <a:p>
            <a:r>
              <a:rPr lang="en-GB" dirty="0">
                <a:solidFill>
                  <a:schemeClr val="bg1"/>
                </a:solidFill>
              </a:rPr>
              <a:t>And these are the days of your prophet Huldah,</a:t>
            </a:r>
          </a:p>
          <a:p>
            <a:r>
              <a:rPr lang="en-GB" dirty="0">
                <a:solidFill>
                  <a:schemeClr val="bg1"/>
                </a:solidFill>
              </a:rPr>
              <a:t>Who renewed the temple of praise.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424" y="-4219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6/11</a:t>
            </a:r>
          </a:p>
        </p:txBody>
      </p:sp>
    </p:spTree>
    <p:extLst>
      <p:ext uri="{BB962C8B-B14F-4D97-AF65-F5344CB8AC3E}">
        <p14:creationId xmlns:p14="http://schemas.microsoft.com/office/powerpoint/2010/main" val="3299916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B4711-38E5-9C98-58BD-7A64CD35A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361E7A-FDE2-13E2-2EBC-75077677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Behold He comes, riding on the clouds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Shining like the sun, at the trumpet call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lift your voice, it's the year of Jubilee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out of Zion's hill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Salvation 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C1704-B605-2FB3-6D5A-20DC4E9C3D12}"/>
              </a:ext>
            </a:extLst>
          </p:cNvPr>
          <p:cNvSpPr txBox="1"/>
          <p:nvPr/>
        </p:nvSpPr>
        <p:spPr>
          <a:xfrm>
            <a:off x="8388424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7/11</a:t>
            </a:r>
          </a:p>
        </p:txBody>
      </p:sp>
    </p:spTree>
    <p:extLst>
      <p:ext uri="{BB962C8B-B14F-4D97-AF65-F5344CB8AC3E}">
        <p14:creationId xmlns:p14="http://schemas.microsoft.com/office/powerpoint/2010/main" val="3681423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these are the days of Ezekiel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dry bones becoming as flesh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these are the days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Your servant David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Rebuilding a temple of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424" y="-4219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8/11</a:t>
            </a:r>
          </a:p>
        </p:txBody>
      </p:sp>
    </p:spTree>
    <p:extLst>
      <p:ext uri="{BB962C8B-B14F-4D97-AF65-F5344CB8AC3E}">
        <p14:creationId xmlns:p14="http://schemas.microsoft.com/office/powerpoint/2010/main" val="3386586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these are the days of the harvest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fields are as white in the world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are the labourers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vineyard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Declaring the Word of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-4219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9/11</a:t>
            </a:r>
          </a:p>
        </p:txBody>
      </p:sp>
    </p:spTree>
    <p:extLst>
      <p:ext uri="{BB962C8B-B14F-4D97-AF65-F5344CB8AC3E}">
        <p14:creationId xmlns:p14="http://schemas.microsoft.com/office/powerpoint/2010/main" val="312335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Enter in (Enter in)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His courts with praise (His courts with praise)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He is greatly (He is greatly)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be praised (To be praised)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3954137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EBBF5-1319-AA4D-4010-E59C99E30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FDF651-570C-C9AD-6177-16890F874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Behold He comes, riding on the clouds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Shining like the sun, at the trumpet call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lift your voice, it's the year of Jubilee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out of Zion's hill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Salvation 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04F1D-8FCB-762D-1FBA-7F85FB746A0B}"/>
              </a:ext>
            </a:extLst>
          </p:cNvPr>
          <p:cNvSpPr txBox="1"/>
          <p:nvPr/>
        </p:nvSpPr>
        <p:spPr>
          <a:xfrm>
            <a:off x="8233934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10/11</a:t>
            </a:r>
          </a:p>
        </p:txBody>
      </p:sp>
    </p:spTree>
    <p:extLst>
      <p:ext uri="{BB962C8B-B14F-4D97-AF65-F5344CB8AC3E}">
        <p14:creationId xmlns:p14="http://schemas.microsoft.com/office/powerpoint/2010/main" val="430259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691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 is no god like Jehovah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god like Jehovah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god like Je-</a:t>
            </a:r>
            <a:r>
              <a:rPr lang="en-GB" sz="3600" dirty="0" err="1">
                <a:solidFill>
                  <a:schemeClr val="bg1"/>
                </a:solidFill>
              </a:rPr>
              <a:t>ho</a:t>
            </a:r>
            <a:r>
              <a:rPr lang="en-GB" sz="3600" dirty="0">
                <a:solidFill>
                  <a:schemeClr val="bg1"/>
                </a:solidFill>
              </a:rPr>
              <a:t>-</a:t>
            </a:r>
            <a:r>
              <a:rPr lang="en-GB" sz="3600" dirty="0" err="1">
                <a:solidFill>
                  <a:schemeClr val="bg1"/>
                </a:solidFill>
              </a:rPr>
              <a:t>vah</a:t>
            </a:r>
            <a:endParaRPr lang="en-GB" sz="36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4408" y="-42193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11/11</a:t>
            </a:r>
          </a:p>
        </p:txBody>
      </p:sp>
    </p:spTree>
    <p:extLst>
      <p:ext uri="{BB962C8B-B14F-4D97-AF65-F5344CB8AC3E}">
        <p14:creationId xmlns:p14="http://schemas.microsoft.com/office/powerpoint/2010/main" val="3696665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This is Our God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7211413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| Pat Barrett | Phil Wickham | Steven Furtick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Brandon Lake Music; Phil Wickham Music; Simply Global Songs; Capitol CMG Genesis; Housefires Sounds; Music by Elevation Worship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walls that we called sin and shame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prisons that we couldn’t escape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walls are rubble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3684826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giants we called death and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mountains that stood in our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giants are dead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046220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2785631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that fear that took our breath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Faith so weak that we could barely pray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heard every word every whisper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those altars in the wilderness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Tell the story of His faithfulness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Never once did He fail and He never will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3729947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1807002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pulled me out of that pit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did He did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Who paid for all of our sin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3380602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rescued me from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Yahweh </a:t>
            </a:r>
            <a:r>
              <a:rPr lang="en-GB" sz="4000" dirty="0" err="1">
                <a:solidFill>
                  <a:schemeClr val="bg1"/>
                </a:solidFill>
              </a:rPr>
              <a:t>Yahweh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Who gets the glory and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 (Him)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214754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9D591-AE3A-2618-1CD7-2DC643106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EB5AEE-0DF1-B4F6-151C-93F774862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lift up a shout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praise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our God made a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D0EAE-F0CA-2A45-29DA-0790DB8B210A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1291426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3237966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433609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All Hail King Jesus</a:t>
            </a:r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7097216</a:t>
            </a:r>
          </a:p>
          <a:p>
            <a:r>
              <a:rPr lang="en-GB" sz="1200" dirty="0">
                <a:solidFill>
                  <a:schemeClr val="bg1"/>
                </a:solidFill>
              </a:rPr>
              <a:t>Jeremy Riddle | Peter Mattis | Ran Jackson | </a:t>
            </a:r>
            <a:r>
              <a:rPr lang="en-GB" sz="1200" dirty="0" err="1">
                <a:solidFill>
                  <a:schemeClr val="bg1"/>
                </a:solidFill>
              </a:rPr>
              <a:t>Steffany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Gretzinger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2017 Richmond Park Publishing; Bethel Music Publishing; Jeremy Riddle Music Designee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844124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There was a moment when the lights went out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When death had claimed its victory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The King of Love had given up His life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The darkest day in history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764263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There on a cross they made for sinners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For every curse His blood atoned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One final breath and it was finished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But not the end we could have known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3091649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For the earth began to shake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And the veil was torn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What sacrifice was made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As the heavens roared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3668596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King Jesus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the Lord of Heaven and earth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King Jesus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the Savior of the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637745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There was a moment when the sky lit up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 flash of light breaking through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When all was lost He crossed eternity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The King of life was on the move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649178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For in a dark cold tomb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Where our Lord was laid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One miraculous breath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And we're forever changed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3697029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Let every knee come bow before the King of Kings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Let every tongue confess that He is Lord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Lift up your shout let us join with all of Heaven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Singing Holy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Singing Holy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Cry out Holy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Singing Holy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310991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F335C-AEE2-4CC7-9C26-BD7B43C63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8DC42F-7799-DAE4-6F0C-1323E8730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Magnify (Magnify)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His Holy Name (His Holy Name)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He is greatly (For He is greatly)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be praised (To be praised)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542DD-D8C0-735A-9FE5-0F850BBDC1EC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1756858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King Jesus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King Jesus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King Jesus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585616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O Praise The Name (</a:t>
            </a:r>
            <a:r>
              <a:rPr lang="en-GB" sz="6600" b="0" i="0" dirty="0" err="1">
                <a:solidFill>
                  <a:srgbClr val="00A3E0"/>
                </a:solidFill>
                <a:effectLst/>
                <a:latin typeface="akagi_probook"/>
              </a:rPr>
              <a:t>Anástasis</a:t>
            </a: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7037787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Benjamin Hastings | Dean Ussher | Marty Sampson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2015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cast my mind to Calvary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 Jesus bled and died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see His wounds His hands His feet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Saviour on that cursed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1920454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024" y="764704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His body bound and drenched in tears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They laid Him down in Joseph's tomb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entrance sealed by heavy stone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Messiah still and all alone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945985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 praise the Name of the Lord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 praise His Name forevermore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endless days we will sing Your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Lord 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596342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83671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Then on the third at break of dawn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Son of heaven rose again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O trampled death where is your sting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angels roar for Christ the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4051476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72CE0-15F7-C258-B71C-10F5D003E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866333-1B0F-4891-11B4-87DF8C7A4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 praise the Name of the Lord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 praise His Name forevermore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endless days we will sing Your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Lord oh Lord our God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B2DEF-7081-CDEA-801D-743AA0BA9353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522877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02" y="764704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He shall return in robes of white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blazing sun shall pierce the night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 will rise among the saints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gaze transfixed on Jesus' face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4127685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7DA22-A1D2-6B75-3AB5-54E04C74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0B0835-2764-8EAA-1566-997F610E8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02" y="764704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 praise the Name of the Lord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 praise His Name forevermore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endless days we will sing Your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Lord oh Lord our God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E015F-D3F1-1B1F-1CDA-DC6357C65EC4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98085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3BF4A-7A19-DF6B-3E5B-EDB06679F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EBF80F-BD2D-4504-FDA6-86A0FFB9D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lift up a shout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praise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our God made a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B8D22-9B6A-3AB7-A6E5-2A2B516F6DD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12950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8001D-BEFE-BD02-199A-A335574E2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7B5509-E76C-AC17-1523-0E59B0733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Even if the rocks cry 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We're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drown them 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a louder shout of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Even when the battles roar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We're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praise You Lord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You are always worthy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1AA6E-5855-5DDA-44D4-8AC95B35777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428902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56F3-19A2-F7FA-AEDD-C14F1944B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1A404C-0957-C0C6-585D-5F251D803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of honour and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sing it again and again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97D06-1EC4-A4ED-DB40-F764385EF71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205778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7FA56-D776-348E-C764-4CAC2F978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9EF33B-0154-B876-9B16-4EAF4DAF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lift up a shout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praise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our God made a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7DE05-4DE3-0C2F-7587-2B9FFC6018D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183423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212D6-DA77-3F5E-9230-3425426BD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8B8B34-392C-7381-6603-E09FF492C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158C1-5657-BE41-3CAD-B65F60D108E4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410791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1948</TotalTime>
  <Words>1585</Words>
  <Application>Microsoft Office PowerPoint</Application>
  <PresentationFormat>On-screen Show (4:3)</PresentationFormat>
  <Paragraphs>294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55</cp:revision>
  <dcterms:created xsi:type="dcterms:W3CDTF">2024-09-27T16:56:29Z</dcterms:created>
  <dcterms:modified xsi:type="dcterms:W3CDTF">2025-01-06T15:55:16Z</dcterms:modified>
</cp:coreProperties>
</file>