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Here I am to Worship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8710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8455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861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170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2022-11-28T11:15:19Z</dcterms:modified>
</cp:coreProperties>
</file>