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Nothing Else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7123436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Cody Carnes | Hank Bentley | Jessie Early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Songs By That Dog Will Hunt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caught up in Your presence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just want to sit here at Your feet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caught up in this holy moment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never want to leave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I'm not here for blessings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You don't owe me anything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More than anything that You can do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just want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sorry when I've just gone through the motions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sorry when I just sang another song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0040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sorry when I've come with my agenda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sorry when I forgot that You're enough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74412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just want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Nothing else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Nothing else (Jesus)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Nothing else will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6147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208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75</cp:revision>
  <dcterms:created xsi:type="dcterms:W3CDTF">2019-09-23T12:06:27Z</dcterms:created>
  <dcterms:modified xsi:type="dcterms:W3CDTF">2022-11-28T11:30:30Z</dcterms:modified>
</cp:coreProperties>
</file>