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59" r:id="rId2"/>
    <p:sldId id="518" r:id="rId3"/>
    <p:sldId id="520" r:id="rId4"/>
    <p:sldId id="521" r:id="rId5"/>
    <p:sldId id="522" r:id="rId6"/>
    <p:sldId id="523" r:id="rId7"/>
    <p:sldId id="752" r:id="rId8"/>
    <p:sldId id="524" r:id="rId9"/>
    <p:sldId id="525" r:id="rId10"/>
    <p:sldId id="423" r:id="rId11"/>
    <p:sldId id="424" r:id="rId12"/>
    <p:sldId id="425" r:id="rId13"/>
    <p:sldId id="426" r:id="rId14"/>
    <p:sldId id="753" r:id="rId15"/>
    <p:sldId id="754" r:id="rId16"/>
    <p:sldId id="755" r:id="rId17"/>
    <p:sldId id="756" r:id="rId18"/>
    <p:sldId id="757" r:id="rId19"/>
    <p:sldId id="758" r:id="rId20"/>
    <p:sldId id="759" r:id="rId21"/>
    <p:sldId id="760" r:id="rId22"/>
    <p:sldId id="761" r:id="rId23"/>
    <p:sldId id="762" r:id="rId24"/>
    <p:sldId id="763" r:id="rId25"/>
    <p:sldId id="764" r:id="rId26"/>
    <p:sldId id="765" r:id="rId27"/>
    <p:sldId id="766" r:id="rId28"/>
    <p:sldId id="767" r:id="rId29"/>
    <p:sldId id="768" r:id="rId30"/>
    <p:sldId id="769" r:id="rId31"/>
    <p:sldId id="770" r:id="rId32"/>
    <p:sldId id="608" r:id="rId33"/>
    <p:sldId id="719" r:id="rId34"/>
    <p:sldId id="720" r:id="rId35"/>
    <p:sldId id="721" r:id="rId36"/>
    <p:sldId id="722" r:id="rId37"/>
    <p:sldId id="724" r:id="rId38"/>
    <p:sldId id="723" r:id="rId39"/>
    <p:sldId id="736" r:id="rId40"/>
    <p:sldId id="605" r:id="rId41"/>
    <p:sldId id="540" r:id="rId42"/>
    <p:sldId id="74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2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04-12-2022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84376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6313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I Give You My Heart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1866132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756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my desire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honour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with all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worship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I have within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that I adore is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165540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Lord I give You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for You alone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that I take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moment I'm awake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Lord have Your way in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72823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Heart Of Worship</a:t>
            </a:r>
            <a:b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2296522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29453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the music fades all is stripped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simply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Longing just to bring something that's of worth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will bless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11961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I'll bring You more than a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a song in itself is not what You have required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search much deeper within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the way things appear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looking into my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86468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coming back to the heart of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it's all about You all about You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Lord for the thing I've made 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it's all about You all about You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729908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endless worth no one could express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much You deserve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Though I'm weak and poor all I have is Yours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single breath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74602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Nothing Else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7123436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Cody Carnes | Hank Bentley | Jessie Early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Songs By That Dog Will Hunt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183946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caught up in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just want to sit here at Your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caught up in this holy moment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never want to leave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I'm not here for blessings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You don't owe me anything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More than anything that You can do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just want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971593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sorry when I've just gone through the motions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when I just sang another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040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sorry when I've come with my agenda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sorry when I forgot that You're enough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Take me back to where we started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open up my heart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744124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just want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else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else (Jesus)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else will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6147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565024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63401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want to sing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84211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699212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1179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9648887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8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Oh, Oh, 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7F2570-972C-123B-8D29-FE01465C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64" y="54485"/>
            <a:ext cx="8050872" cy="674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68191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</TotalTime>
  <Words>1343</Words>
  <Application>Microsoft Office PowerPoint</Application>
  <PresentationFormat>On-screen Show (4:3)</PresentationFormat>
  <Paragraphs>234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242</cp:revision>
  <dcterms:created xsi:type="dcterms:W3CDTF">2019-09-23T12:06:27Z</dcterms:created>
  <dcterms:modified xsi:type="dcterms:W3CDTF">2022-11-28T11:39:37Z</dcterms:modified>
</cp:coreProperties>
</file>