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85" r:id="rId2"/>
    <p:sldId id="1087" r:id="rId3"/>
    <p:sldId id="1088" r:id="rId4"/>
    <p:sldId id="1089" r:id="rId5"/>
    <p:sldId id="1090" r:id="rId6"/>
    <p:sldId id="1091" r:id="rId7"/>
    <p:sldId id="1092" r:id="rId8"/>
    <p:sldId id="1093" r:id="rId9"/>
    <p:sldId id="109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9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Servant King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78897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From </a:t>
            </a:r>
            <a:r>
              <a:rPr lang="en-GB" sz="3600" dirty="0" err="1">
                <a:solidFill>
                  <a:schemeClr val="bg1"/>
                </a:solidFill>
              </a:rPr>
              <a:t>heav'n</a:t>
            </a:r>
            <a:r>
              <a:rPr lang="en-GB" sz="3600" dirty="0">
                <a:solidFill>
                  <a:schemeClr val="bg1"/>
                </a:solidFill>
              </a:rPr>
              <a:t> You came helpless babe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Enter'd</a:t>
            </a:r>
            <a:r>
              <a:rPr lang="en-GB" sz="3600" dirty="0">
                <a:solidFill>
                  <a:schemeClr val="bg1"/>
                </a:solidFill>
              </a:rPr>
              <a:t> our world Your glory </a:t>
            </a:r>
            <a:r>
              <a:rPr lang="en-GB" sz="3600" dirty="0" err="1">
                <a:solidFill>
                  <a:schemeClr val="bg1"/>
                </a:solidFill>
              </a:rPr>
              <a:t>veil'd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Not to be served but to 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give Your life that we might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6106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025-F21C-5138-4BE4-A3699A6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1F4793-DE04-9AB6-4757-0DB9A8DD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098D-8D0D-6093-9721-33220E024B3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3572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379-921E-5709-BF96-DA0429D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DC9EA-0411-71FA-19D6-2E414972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in the garden of tears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heavy load He chose to bear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heart with sorrow was torn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Yet not my will but Yours He said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B08A-22BB-BB46-C597-D5365F6721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58937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BC75-A355-ECB6-14C0-B22D76E7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EFD45-83C8-0EF2-F6F2-12143D29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FEA10-A55E-900D-BE77-9ED590A1FFE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7442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CD9F-6C35-94CC-1904-30F5034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39534-E02E-A04E-7032-19699BA3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see His hands and His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scars that speak of sacrifice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Hands that flung stars into space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cruel nails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Surrendered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4B4-C093-4EA6-07C0-4E4D335214C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1819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BE0A-2FF9-37CD-D98A-2B6BB11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EF3A2-8415-03FC-2554-95C8D7AB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0F81-1689-F016-DF54-61E25C47F44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14780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F01C-43DB-7CC9-D9AA-B21D4A2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FC97-3F55-0C30-748B-3C4B75FF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let us learn how to 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in our lives enthrone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Each other's needs to prefer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it is Christ we're 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AC8C-5A1A-9D97-41E3-02D674EE591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7382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3E3-614F-1C25-9697-CE6C2D61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47237-E5A9-BB05-080C-1FCD3CF0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B71-3E3A-1F1A-120C-AFB53865CF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1033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258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387</cp:revision>
  <dcterms:created xsi:type="dcterms:W3CDTF">2019-09-23T12:06:27Z</dcterms:created>
  <dcterms:modified xsi:type="dcterms:W3CDTF">2025-06-05T15:30:40Z</dcterms:modified>
</cp:coreProperties>
</file>