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38" r:id="rId2"/>
    <p:sldId id="439" r:id="rId3"/>
    <p:sldId id="1343" r:id="rId4"/>
    <p:sldId id="440" r:id="rId5"/>
    <p:sldId id="441" r:id="rId6"/>
    <p:sldId id="1342" r:id="rId7"/>
    <p:sldId id="442" r:id="rId8"/>
    <p:sldId id="443" r:id="rId9"/>
    <p:sldId id="44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9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 dirty="0">
              <a:solidFill>
                <a:schemeClr val="bg1"/>
              </a:solidFill>
            </a:endParaRPr>
          </a:p>
          <a:p>
            <a:r>
              <a:rPr lang="en-GB" sz="7200" dirty="0">
                <a:solidFill>
                  <a:schemeClr val="bg1"/>
                </a:solidFill>
              </a:rPr>
              <a:t>Trust In God</a:t>
            </a:r>
          </a:p>
          <a:p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CCLI Song # 7206001</a:t>
            </a:r>
          </a:p>
          <a:p>
            <a:r>
              <a:rPr lang="en-GB" sz="1200" dirty="0"/>
              <a:t>Brandon Lake | Chris Brown | Mitch Wong | Steven Furtick</a:t>
            </a:r>
          </a:p>
          <a:p>
            <a:r>
              <a:rPr lang="en-GB" sz="1200" dirty="0"/>
              <a:t>© Brandon Lake Music; Music by Elevation Worship Publishing; A Wong Made Write Publishing; Integrity's Praise! Music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Blessed assurance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been my fourth man in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Time after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EFFE9-9AF6-3520-1693-6B1BF42B1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0C42EE-321D-0919-D41A-964E8A3F0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Born of His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Washed in His blood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what He did for me on Calvary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Is more than enough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A22E81-4DF9-D930-DE65-DDEF6FD6BCED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125807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89598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Perfect submission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is at rest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the author of tomorrow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Has ordered my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67204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E0B34-9597-ACF0-CF9F-08F30677D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EB2D613-8D85-57A9-1F8C-1FA28D183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this is my story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this is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praising my risen King and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day long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675606-26C6-5CDF-2B12-8034AD61544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27871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3340523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sought the Lord and 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(X3)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I trust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(I trust 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7574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2702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220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2025-06-05T15:37:50Z</dcterms:modified>
</cp:coreProperties>
</file>