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sldIdLst>
    <p:sldId id="670" r:id="rId2"/>
    <p:sldId id="671" r:id="rId3"/>
    <p:sldId id="672" r:id="rId4"/>
    <p:sldId id="673" r:id="rId5"/>
    <p:sldId id="674" r:id="rId6"/>
    <p:sldId id="675" r:id="rId7"/>
    <p:sldId id="676" r:id="rId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00"/>
    <a:srgbClr val="E6AF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461" autoAdjust="0"/>
    <p:restoredTop sz="82272" autoAdjust="0"/>
  </p:normalViewPr>
  <p:slideViewPr>
    <p:cSldViewPr>
      <p:cViewPr varScale="1">
        <p:scale>
          <a:sx n="96" d="100"/>
          <a:sy n="96" d="100"/>
        </p:scale>
        <p:origin x="2274" y="84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05/08/2024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05/08/2024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05/08/2024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05/08/2024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05/08/2024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836712"/>
            <a:ext cx="8229600" cy="43690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GB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05/08/2024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A81FA438-06AA-FBAF-6598-C474F739A20A}"/>
              </a:ext>
            </a:extLst>
          </p:cNvPr>
          <p:cNvSpPr/>
          <p:nvPr userDrawn="1"/>
        </p:nvSpPr>
        <p:spPr>
          <a:xfrm>
            <a:off x="72008" y="5949280"/>
            <a:ext cx="899592" cy="773808"/>
          </a:xfrm>
          <a:prstGeom prst="rect">
            <a:avLst/>
          </a:prstGeom>
          <a:blipFill>
            <a:blip r:embed="rId13"/>
            <a:stretch>
              <a:fillRect/>
            </a:stretch>
          </a:blip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5A119C8-FA69-A36C-A18F-B470565B9C0C}"/>
              </a:ext>
            </a:extLst>
          </p:cNvPr>
          <p:cNvCxnSpPr>
            <a:cxnSpLocks/>
          </p:cNvCxnSpPr>
          <p:nvPr userDrawn="1"/>
        </p:nvCxnSpPr>
        <p:spPr>
          <a:xfrm>
            <a:off x="971600" y="6237312"/>
            <a:ext cx="77152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AFB4C0C-9840-84EC-CAB9-6BA55788BC6D}"/>
              </a:ext>
            </a:extLst>
          </p:cNvPr>
          <p:cNvCxnSpPr>
            <a:cxnSpLocks/>
          </p:cNvCxnSpPr>
          <p:nvPr userDrawn="1"/>
        </p:nvCxnSpPr>
        <p:spPr>
          <a:xfrm>
            <a:off x="457200" y="764704"/>
            <a:ext cx="8229600" cy="0"/>
          </a:xfrm>
          <a:prstGeom prst="line">
            <a:avLst/>
          </a:prstGeom>
          <a:ln w="19050">
            <a:solidFill>
              <a:srgbClr val="FF99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God </a:t>
            </a:r>
            <a:r>
              <a:rPr lang="en-GB" sz="6600" dirty="0">
                <a:solidFill>
                  <a:srgbClr val="00A3E0"/>
                </a:solidFill>
                <a:latin typeface="akagi_probook"/>
              </a:rPr>
              <a:t>Is For Us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7121853</a:t>
            </a:r>
          </a:p>
          <a:p>
            <a:r>
              <a:rPr lang="en-GB" sz="1200" dirty="0">
                <a:solidFill>
                  <a:schemeClr val="bg1"/>
                </a:solidFill>
              </a:rPr>
              <a:t>James Ferguson | James </a:t>
            </a:r>
            <a:r>
              <a:rPr lang="en-GB" sz="1200" dirty="0" err="1">
                <a:solidFill>
                  <a:schemeClr val="bg1"/>
                </a:solidFill>
              </a:rPr>
              <a:t>Tealy</a:t>
            </a:r>
            <a:r>
              <a:rPr lang="en-GB" sz="1200" dirty="0">
                <a:solidFill>
                  <a:schemeClr val="bg1"/>
                </a:solidFill>
              </a:rPr>
              <a:t> | Jesse Reeves | Jonny Robinson | Michael Farren | Rich Thompson | </a:t>
            </a:r>
            <a:r>
              <a:rPr lang="en-GB" sz="1200" dirty="0" err="1">
                <a:solidFill>
                  <a:schemeClr val="bg1"/>
                </a:solidFill>
              </a:rPr>
              <a:t>Tiarne</a:t>
            </a:r>
            <a:r>
              <a:rPr lang="en-GB" sz="1200" dirty="0">
                <a:solidFill>
                  <a:schemeClr val="bg1"/>
                </a:solidFill>
              </a:rPr>
              <a:t> Tranter</a:t>
            </a:r>
          </a:p>
          <a:p>
            <a:r>
              <a:rPr lang="en-GB" sz="1200" dirty="0">
                <a:solidFill>
                  <a:schemeClr val="bg1"/>
                </a:solidFill>
              </a:rPr>
              <a:t>© 2018 BEC Worship; </a:t>
            </a:r>
            <a:r>
              <a:rPr lang="en-GB" sz="1200" dirty="0" err="1">
                <a:solidFill>
                  <a:schemeClr val="bg1"/>
                </a:solidFill>
              </a:rPr>
              <a:t>WriterWrong</a:t>
            </a:r>
            <a:r>
              <a:rPr lang="en-GB" sz="1200" dirty="0">
                <a:solidFill>
                  <a:schemeClr val="bg1"/>
                </a:solidFill>
              </a:rPr>
              <a:t> Music; </a:t>
            </a:r>
            <a:r>
              <a:rPr lang="en-GB" sz="1200" dirty="0" err="1">
                <a:solidFill>
                  <a:schemeClr val="bg1"/>
                </a:solidFill>
              </a:rPr>
              <a:t>CityAlight</a:t>
            </a:r>
            <a:r>
              <a:rPr lang="en-GB" sz="1200" dirty="0">
                <a:solidFill>
                  <a:schemeClr val="bg1"/>
                </a:solidFill>
              </a:rPr>
              <a:t> Music; Farren Love And War Publishing; Integrity's Alleluia! Music; My </a:t>
            </a:r>
            <a:r>
              <a:rPr lang="en-GB" sz="1200" dirty="0" err="1">
                <a:solidFill>
                  <a:schemeClr val="bg1"/>
                </a:solidFill>
              </a:rPr>
              <a:t>Eleiht</a:t>
            </a:r>
            <a:r>
              <a:rPr lang="en-GB" sz="1200" dirty="0">
                <a:solidFill>
                  <a:schemeClr val="bg1"/>
                </a:solidFill>
              </a:rPr>
              <a:t> Songs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4783944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We won't fear the battle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won't fear the night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will walk the Valley with You by our side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will go before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will lead the way</a:t>
            </a:r>
          </a:p>
          <a:p>
            <a:r>
              <a:rPr lang="en-GB" sz="3600" dirty="0">
                <a:solidFill>
                  <a:schemeClr val="bg1"/>
                </a:solidFill>
              </a:rPr>
              <a:t>We have found a refuge only You can save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1/6</a:t>
            </a:r>
          </a:p>
        </p:txBody>
      </p:sp>
    </p:spTree>
    <p:extLst>
      <p:ext uri="{BB962C8B-B14F-4D97-AF65-F5344CB8AC3E}">
        <p14:creationId xmlns:p14="http://schemas.microsoft.com/office/powerpoint/2010/main" val="270267181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with joy now our God is for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Father's love is a strong and mighty fortress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Raise your voice now no love is greater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 can stand against us if our God is for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2/6</a:t>
            </a:r>
          </a:p>
        </p:txBody>
      </p:sp>
    </p:spTree>
    <p:extLst>
      <p:ext uri="{BB962C8B-B14F-4D97-AF65-F5344CB8AC3E}">
        <p14:creationId xmlns:p14="http://schemas.microsoft.com/office/powerpoint/2010/main" val="5754581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Even when I stumble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Even when I fall</a:t>
            </a:r>
          </a:p>
          <a:p>
            <a:r>
              <a:rPr lang="en-GB" sz="3600" dirty="0">
                <a:solidFill>
                  <a:schemeClr val="bg1"/>
                </a:solidFill>
              </a:rPr>
              <a:t>Even when I turn back still Your love is sure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will not abandon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will not forsake</a:t>
            </a:r>
          </a:p>
          <a:p>
            <a:r>
              <a:rPr lang="en-GB" sz="3600" dirty="0">
                <a:solidFill>
                  <a:schemeClr val="bg1"/>
                </a:solidFill>
              </a:rPr>
              <a:t>You will cheer me onward with never ending grace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3/6</a:t>
            </a:r>
          </a:p>
        </p:txBody>
      </p:sp>
    </p:spTree>
    <p:extLst>
      <p:ext uri="{BB962C8B-B14F-4D97-AF65-F5344CB8AC3E}">
        <p14:creationId xmlns:p14="http://schemas.microsoft.com/office/powerpoint/2010/main" val="24601130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with joy now our God is for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Father's love is a strong and mighty fortress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Raise your voice now no love is greater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 can stand against us if our God is for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4/6</a:t>
            </a:r>
          </a:p>
        </p:txBody>
      </p:sp>
    </p:spTree>
    <p:extLst>
      <p:ext uri="{BB962C8B-B14F-4D97-AF65-F5344CB8AC3E}">
        <p14:creationId xmlns:p14="http://schemas.microsoft.com/office/powerpoint/2010/main" val="14282510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dirty="0">
                <a:solidFill>
                  <a:schemeClr val="bg1"/>
                </a:solidFill>
              </a:rPr>
              <a:t>Neither height nor depth can separate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Hell and death will not defeat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He who gave His Son to free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Holds me in His love</a:t>
            </a:r>
            <a:br>
              <a:rPr lang="en-GB" sz="3600" dirty="0">
                <a:solidFill>
                  <a:schemeClr val="bg1"/>
                </a:solidFill>
              </a:rPr>
            </a:br>
            <a:br>
              <a:rPr lang="en-GB" sz="3600" dirty="0">
                <a:solidFill>
                  <a:schemeClr val="bg1"/>
                </a:solidFill>
              </a:rPr>
            </a:br>
            <a:r>
              <a:rPr lang="en-GB" sz="3600" dirty="0">
                <a:solidFill>
                  <a:schemeClr val="bg1"/>
                </a:solidFill>
              </a:rPr>
              <a:t>(REPEAT)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5/6</a:t>
            </a:r>
          </a:p>
        </p:txBody>
      </p:sp>
    </p:spTree>
    <p:extLst>
      <p:ext uri="{BB962C8B-B14F-4D97-AF65-F5344CB8AC3E}">
        <p14:creationId xmlns:p14="http://schemas.microsoft.com/office/powerpoint/2010/main" val="8175835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764704"/>
            <a:ext cx="8640960" cy="6480720"/>
          </a:xfrm>
        </p:spPr>
        <p:txBody>
          <a:bodyPr>
            <a:noAutofit/>
          </a:bodyPr>
          <a:lstStyle/>
          <a:p>
            <a:r>
              <a:rPr lang="en-GB" sz="3600" b="1" dirty="0">
                <a:solidFill>
                  <a:schemeClr val="bg1"/>
                </a:solidFill>
              </a:rPr>
              <a:t>Chorus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Sing with joy now our God is for us</a:t>
            </a:r>
          </a:p>
          <a:p>
            <a:r>
              <a:rPr lang="en-GB" sz="3600" dirty="0">
                <a:solidFill>
                  <a:schemeClr val="bg1"/>
                </a:solidFill>
              </a:rPr>
              <a:t>The Father's love is a strong and mighty fortress</a:t>
            </a:r>
          </a:p>
          <a:p>
            <a:r>
              <a:rPr lang="en-GB" sz="3600" dirty="0">
                <a:solidFill>
                  <a:schemeClr val="bg1"/>
                </a:solidFill>
              </a:rPr>
              <a:t>Raise your voice now no love is greater</a:t>
            </a:r>
          </a:p>
          <a:p>
            <a:r>
              <a:rPr lang="en-GB" sz="3600" dirty="0">
                <a:solidFill>
                  <a:schemeClr val="bg1"/>
                </a:solidFill>
              </a:rPr>
              <a:t>Who can stand against us if our God is for us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6/6</a:t>
            </a:r>
          </a:p>
        </p:txBody>
      </p:sp>
    </p:spTree>
    <p:extLst>
      <p:ext uri="{BB962C8B-B14F-4D97-AF65-F5344CB8AC3E}">
        <p14:creationId xmlns:p14="http://schemas.microsoft.com/office/powerpoint/2010/main" val="19259579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7381</TotalTime>
  <Words>306</Words>
  <Application>Microsoft Office PowerPoint</Application>
  <PresentationFormat>On-screen Show (4:3)</PresentationFormat>
  <Paragraphs>44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385</cp:revision>
  <dcterms:created xsi:type="dcterms:W3CDTF">2019-09-23T12:06:27Z</dcterms:created>
  <dcterms:modified xsi:type="dcterms:W3CDTF">2024-08-05T17:38:13Z</dcterms:modified>
</cp:coreProperties>
</file>