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Spirit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711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8561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010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5434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2024-08-05T17:46:37Z</dcterms:modified>
</cp:coreProperties>
</file>