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891" r:id="rId3"/>
    <p:sldId id="89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Spirit Of The Living God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23488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Daniel Iverson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1935. Renewed 1963 Birdwing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1935. Renewed 1963 Birdwing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3036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Spirit of the living God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Fall afresh on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Spirit of the living God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Fall afresh on me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027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Melt me mould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Fill me use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Spirit of the living God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Fall afresh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11529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2023-05-27T18:14:34Z</dcterms:modified>
</cp:coreProperties>
</file>