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59" r:id="rId2"/>
    <p:sldId id="884" r:id="rId3"/>
    <p:sldId id="885" r:id="rId4"/>
    <p:sldId id="886" r:id="rId5"/>
    <p:sldId id="887" r:id="rId6"/>
    <p:sldId id="427" r:id="rId7"/>
    <p:sldId id="428" r:id="rId8"/>
    <p:sldId id="429" r:id="rId9"/>
    <p:sldId id="430" r:id="rId10"/>
    <p:sldId id="431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45" autoAdjust="0"/>
    <p:restoredTop sz="82272" autoAdjust="0"/>
  </p:normalViewPr>
  <p:slideViewPr>
    <p:cSldViewPr>
      <p:cViewPr varScale="1">
        <p:scale>
          <a:sx n="91" d="100"/>
          <a:sy n="91" d="100"/>
        </p:scale>
        <p:origin x="156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24/05/2023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661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24/05/2023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24/05/2023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24/05/2023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24/05/2023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24/05/2023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>
                <a:solidFill>
                  <a:schemeClr val="bg1"/>
                </a:solidFill>
              </a:rPr>
              <a:t>Hoo Are 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25-05-2023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/>
          </a:p>
          <a:p>
            <a:r>
              <a:rPr lang="en-GB" sz="5400" dirty="0">
                <a:solidFill>
                  <a:schemeClr val="bg1"/>
                </a:solidFill>
              </a:rPr>
              <a:t>Spirit break out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Break our walls down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Spirit break out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Spirit We Welcome You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215942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Bowater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1986 Sovereign Lifestyle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932838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Move among us with holy fire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lay aside all earthly desire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Hands reach out and our hearts aspire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Holy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063603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the breeze of Your presence blow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Your children here might truly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to move in the Spirit's flow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Holy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1740068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Please accomplish in us today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Some new work of loving grace we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Unreservedly have Your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Holy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263262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Spirit Break Out</a:t>
            </a:r>
            <a:br>
              <a:rPr lang="en-GB" sz="9600" dirty="0">
                <a:solidFill>
                  <a:schemeClr val="bg1"/>
                </a:solidFill>
              </a:rPr>
            </a:br>
            <a:endParaRPr lang="en-GB" sz="9600" dirty="0">
              <a:solidFill>
                <a:schemeClr val="bg1"/>
              </a:solidFill>
            </a:endParaRPr>
          </a:p>
          <a:p>
            <a:r>
              <a:rPr lang="en-GB" sz="1200" dirty="0"/>
              <a:t>CCLI Song # 6058450</a:t>
            </a:r>
          </a:p>
          <a:p>
            <a:r>
              <a:rPr lang="en-GB" sz="1200" dirty="0"/>
              <a:t>Ben Bryant | Luke </a:t>
            </a:r>
            <a:r>
              <a:rPr lang="en-GB" sz="1200" dirty="0" err="1"/>
              <a:t>Hellebronth</a:t>
            </a:r>
            <a:r>
              <a:rPr lang="en-GB" sz="1200" dirty="0"/>
              <a:t> | Myles </a:t>
            </a:r>
            <a:r>
              <a:rPr lang="en-GB" sz="1200" dirty="0" err="1"/>
              <a:t>Dhillon</a:t>
            </a:r>
            <a:r>
              <a:rPr lang="en-GB" sz="1200" dirty="0"/>
              <a:t> | Tim Hughes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Father all of heaven roars Your name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Sing louder let this place erupt with praise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Can you hear it the sound of heaven touching earth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 sound of heaven touching earth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/>
          </a:p>
          <a:p>
            <a:r>
              <a:rPr lang="en-GB" sz="5400" dirty="0">
                <a:solidFill>
                  <a:schemeClr val="bg1"/>
                </a:solidFill>
              </a:rPr>
              <a:t>Spirit break out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Break our walls down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Spirit break out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Heaven come down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King Jesus You're the name we're lifting high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Your glory shaking up the earth and skies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Revival we want to see Your kingdom here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We want to see Your kingdom here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4743</TotalTime>
  <Words>335</Words>
  <Application>Microsoft Office PowerPoint</Application>
  <PresentationFormat>On-screen Show (4:3)</PresentationFormat>
  <Paragraphs>53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308</cp:revision>
  <dcterms:created xsi:type="dcterms:W3CDTF">2019-09-23T12:06:27Z</dcterms:created>
  <dcterms:modified xsi:type="dcterms:W3CDTF">2023-05-24T18:35:35Z</dcterms:modified>
</cp:coreProperties>
</file>