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727" r:id="rId2"/>
    <p:sldId id="608" r:id="rId3"/>
    <p:sldId id="483" r:id="rId4"/>
    <p:sldId id="484" r:id="rId5"/>
    <p:sldId id="518" r:id="rId6"/>
    <p:sldId id="520" r:id="rId7"/>
    <p:sldId id="521" r:id="rId8"/>
    <p:sldId id="522" r:id="rId9"/>
    <p:sldId id="725" r:id="rId10"/>
    <p:sldId id="726" r:id="rId11"/>
    <p:sldId id="460" r:id="rId12"/>
    <p:sldId id="461" r:id="rId13"/>
    <p:sldId id="462" r:id="rId14"/>
    <p:sldId id="463" r:id="rId15"/>
    <p:sldId id="464" r:id="rId16"/>
    <p:sldId id="670" r:id="rId17"/>
    <p:sldId id="671" r:id="rId18"/>
    <p:sldId id="672" r:id="rId19"/>
    <p:sldId id="673" r:id="rId20"/>
    <p:sldId id="674" r:id="rId21"/>
    <p:sldId id="512" r:id="rId22"/>
    <p:sldId id="513" r:id="rId23"/>
    <p:sldId id="514" r:id="rId24"/>
    <p:sldId id="605" r:id="rId25"/>
    <p:sldId id="540" r:id="rId26"/>
    <p:sldId id="723" r:id="rId27"/>
    <p:sldId id="72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>
      <p:cViewPr varScale="1">
        <p:scale>
          <a:sx n="106" d="100"/>
          <a:sy n="106" d="100"/>
        </p:scale>
        <p:origin x="15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2209A58-59CD-EDB2-E918-E614099EE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3"/>
          <a:stretch/>
        </p:blipFill>
        <p:spPr>
          <a:xfrm>
            <a:off x="6053" y="-21565"/>
            <a:ext cx="6954671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66FA7B-EFFC-743C-A00B-2935723DD35E}"/>
              </a:ext>
            </a:extLst>
          </p:cNvPr>
          <p:cNvSpPr/>
          <p:nvPr/>
        </p:nvSpPr>
        <p:spPr>
          <a:xfrm>
            <a:off x="6550555" y="860519"/>
            <a:ext cx="25331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 us this Sunday as we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celebrate our first year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anniversary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as a community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7EEBE-AAF1-5FE7-7B53-3EA5B356B4E5}"/>
              </a:ext>
            </a:extLst>
          </p:cNvPr>
          <p:cNvSpPr/>
          <p:nvPr/>
        </p:nvSpPr>
        <p:spPr>
          <a:xfrm>
            <a:off x="6391332" y="21575"/>
            <a:ext cx="2735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Sunday 16</a:t>
            </a:r>
            <a:r>
              <a:rPr lang="en-US" sz="24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October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D9244DB-8ABC-07D1-C997-3A010C9D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1565"/>
            <a:ext cx="27527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4A163-92F2-7DC1-C3AD-EE112D26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64" y="6312477"/>
            <a:ext cx="2314898" cy="523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3391E3-F888-A349-D763-8327280C6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6032478"/>
            <a:ext cx="2457793" cy="3143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6E6CF5-B297-F0B3-F6E5-899216EBAF90}"/>
              </a:ext>
            </a:extLst>
          </p:cNvPr>
          <p:cNvSpPr/>
          <p:nvPr/>
        </p:nvSpPr>
        <p:spPr>
          <a:xfrm>
            <a:off x="6985005" y="2671752"/>
            <a:ext cx="185698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Praise &amp; Worship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Finger food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Testimonies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Answered Prayers</a:t>
            </a:r>
            <a:b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Anniversary Cake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789242-A652-B5C4-99FE-13FEF6918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855" y="4839103"/>
            <a:ext cx="2468649" cy="11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5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60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0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3146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16397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7793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76240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Loves 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3934735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Peter </a:t>
            </a:r>
            <a:r>
              <a:rPr lang="en-GB" sz="1200" dirty="0" err="1">
                <a:solidFill>
                  <a:schemeClr val="bg1"/>
                </a:solidFill>
              </a:rPr>
              <a:t>Bignall</a:t>
            </a:r>
            <a:r>
              <a:rPr lang="en-GB" sz="1200" dirty="0">
                <a:solidFill>
                  <a:schemeClr val="bg1"/>
                </a:solidFill>
              </a:rPr>
              <a:t> | Peter </a:t>
            </a:r>
            <a:r>
              <a:rPr lang="en-GB" sz="1200" dirty="0" err="1">
                <a:solidFill>
                  <a:schemeClr val="bg1"/>
                </a:solidFill>
              </a:rPr>
              <a:t>Tye</a:t>
            </a:r>
            <a:r>
              <a:rPr lang="en-GB" sz="1200" dirty="0">
                <a:solidFill>
                  <a:schemeClr val="bg1"/>
                </a:solidFill>
              </a:rPr>
              <a:t> | Steve Whitehouse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</a:t>
            </a:r>
            <a:r>
              <a:rPr lang="en-GB" sz="3600" dirty="0">
                <a:solidFill>
                  <a:schemeClr val="bg1"/>
                </a:solidFill>
              </a:rPr>
              <a:t>who</a:t>
            </a:r>
            <a:r>
              <a:rPr lang="en-GB" sz="3700" dirty="0">
                <a:solidFill>
                  <a:schemeClr val="bg1"/>
                </a:solidFill>
              </a:rPr>
              <a:t>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r>
              <a:rPr lang="en-GB" sz="3700" dirty="0">
                <a:solidFill>
                  <a:schemeClr val="bg1"/>
                </a:solidFill>
              </a:rPr>
              <a:t>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352A-2A33-A349-BAA1-155A5EC7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3CB2-22EA-3B22-EAC9-08A79973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525C-ECDB-91DF-6114-4AA14CD5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0"/>
            <a:ext cx="4852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835F-1FB4-B4E8-A68F-C7A2B99F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F8D1-D193-69FA-A806-D58264F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1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loves me I'm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shout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loves me 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live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loves me I know He loves me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in the sun having fun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Then I know that He loves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feel the rain I feel just the same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He's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Happy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4847027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</a:t>
            </a:r>
            <a:r>
              <a:rPr lang="en-GB" sz="1200" dirty="0" err="1">
                <a:solidFill>
                  <a:schemeClr val="bg1"/>
                </a:solidFill>
              </a:rPr>
              <a:t>Cantelon</a:t>
            </a:r>
            <a:r>
              <a:rPr lang="en-GB" sz="1200" dirty="0">
                <a:solidFill>
                  <a:schemeClr val="bg1"/>
                </a:solidFill>
              </a:rPr>
              <a:t> | 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greatest day in history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Death is beaten You have rescued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empty cross the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Life eternal You have won the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Shout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washed my sin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Forever I am changed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(I'll never be the same)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I stand in that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Free at last meeting face to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Yours Jesus You are mine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Endless joy perfect peace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Earthly pain finally will cease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Celebrate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 have saved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Hey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66927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869</Words>
  <Application>Microsoft Office PowerPoint</Application>
  <PresentationFormat>On-screen Show (4:3)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233</cp:revision>
  <dcterms:created xsi:type="dcterms:W3CDTF">2019-09-23T12:06:27Z</dcterms:created>
  <dcterms:modified xsi:type="dcterms:W3CDTF">2022-10-14T12:46:37Z</dcterms:modified>
</cp:coreProperties>
</file>