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465" r:id="rId3"/>
    <p:sldId id="466" r:id="rId4"/>
    <p:sldId id="504" r:id="rId5"/>
    <p:sldId id="505" r:id="rId6"/>
    <p:sldId id="423" r:id="rId7"/>
    <p:sldId id="424" r:id="rId8"/>
    <p:sldId id="425" r:id="rId9"/>
    <p:sldId id="426" r:id="rId10"/>
    <p:sldId id="541" r:id="rId11"/>
    <p:sldId id="538" r:id="rId12"/>
    <p:sldId id="522" r:id="rId13"/>
    <p:sldId id="539" r:id="rId14"/>
    <p:sldId id="540" r:id="rId15"/>
    <p:sldId id="530" r:id="rId16"/>
    <p:sldId id="408" r:id="rId17"/>
    <p:sldId id="409" r:id="rId18"/>
    <p:sldId id="410" r:id="rId19"/>
    <p:sldId id="411" r:id="rId20"/>
    <p:sldId id="480" r:id="rId21"/>
    <p:sldId id="481" r:id="rId22"/>
    <p:sldId id="482" r:id="rId23"/>
    <p:sldId id="483" r:id="rId24"/>
    <p:sldId id="484" r:id="rId25"/>
    <p:sldId id="486" r:id="rId26"/>
    <p:sldId id="542" r:id="rId27"/>
    <p:sldId id="543" r:id="rId28"/>
    <p:sldId id="544" r:id="rId29"/>
    <p:sldId id="546" r:id="rId30"/>
    <p:sldId id="545" r:id="rId31"/>
    <p:sldId id="53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13-02-2022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 err="1">
                <a:solidFill>
                  <a:schemeClr val="bg1"/>
                </a:solidFill>
              </a:rPr>
              <a:t>Ohh</a:t>
            </a:r>
            <a:r>
              <a:rPr lang="en-GB" sz="5400" dirty="0">
                <a:solidFill>
                  <a:schemeClr val="bg1"/>
                </a:solidFill>
              </a:rPr>
              <a:t> oh </a:t>
            </a:r>
            <a:r>
              <a:rPr lang="en-GB" sz="5400" dirty="0" err="1">
                <a:solidFill>
                  <a:schemeClr val="bg1"/>
                </a:solidFill>
              </a:rPr>
              <a:t>oh</a:t>
            </a:r>
            <a:r>
              <a:rPr lang="en-GB" sz="5400" dirty="0">
                <a:solidFill>
                  <a:schemeClr val="bg1"/>
                </a:solidFill>
              </a:rPr>
              <a:t> 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</a:t>
            </a:r>
            <a:r>
              <a:rPr lang="en-GB" sz="5400" dirty="0" err="1">
                <a:solidFill>
                  <a:schemeClr val="bg1"/>
                </a:solidFill>
              </a:rPr>
              <a:t>oh</a:t>
            </a:r>
            <a:r>
              <a:rPr lang="en-GB" sz="5400" dirty="0">
                <a:solidFill>
                  <a:schemeClr val="bg1"/>
                </a:solidFill>
              </a:rPr>
              <a:t> </a:t>
            </a:r>
            <a:r>
              <a:rPr lang="en-GB" sz="5400" dirty="0" err="1">
                <a:solidFill>
                  <a:schemeClr val="bg1"/>
                </a:solidFill>
              </a:rPr>
              <a:t>oh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I know who I am</a:t>
            </a:r>
          </a:p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06635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Sing Unto the Lord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4109954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Howard Francis | Mark Beswick | Nicky Brown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2003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Remaining portion is unaffiliated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9930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Sing unto the Lord a new song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Bless Him praise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Lift Him higher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you chosen generation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Dance and celebrate</a:t>
            </a:r>
          </a:p>
          <a:p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14695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If you lift Him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will draw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Nearer ever closer to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Day by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792705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If you lift Him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will draw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Nearer ever closer to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Every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03084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we will say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(Our God is Good)</a:t>
            </a:r>
          </a:p>
          <a:p>
            <a:r>
              <a:rPr lang="en-GB" sz="5400" dirty="0">
                <a:solidFill>
                  <a:schemeClr val="bg1"/>
                </a:solidFill>
              </a:rPr>
              <a:t>His mercies shall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(Endure for life)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3714056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1200" dirty="0"/>
              <a:t>CCLI Song # 5337172</a:t>
            </a:r>
          </a:p>
          <a:p>
            <a:endParaRPr lang="en-GB" sz="1200" dirty="0"/>
          </a:p>
          <a:p>
            <a:r>
              <a:rPr lang="en-GB" sz="1200" dirty="0"/>
              <a:t>Anthony Skinner | Chris </a:t>
            </a:r>
            <a:r>
              <a:rPr lang="en-GB" sz="1200" dirty="0" err="1"/>
              <a:t>McClarney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© 2008 Integrity's Alleluia! Music (Admin. by Integrity Music Ltd)</a:t>
            </a:r>
          </a:p>
          <a:p>
            <a:r>
              <a:rPr lang="en-GB" sz="1200" dirty="0"/>
              <a:t>Out Of The Cave Music (Admin. by Integrity Music Ltd)</a:t>
            </a:r>
          </a:p>
          <a:p>
            <a:r>
              <a:rPr lang="en-GB" sz="1200" dirty="0"/>
              <a:t>Thankyou Music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53302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900" dirty="0">
                <a:solidFill>
                  <a:schemeClr val="bg1"/>
                </a:solidFill>
              </a:rPr>
              <a:t>Nothing can separate</a:t>
            </a:r>
          </a:p>
          <a:p>
            <a:r>
              <a:rPr lang="en-GB" sz="4900" dirty="0">
                <a:solidFill>
                  <a:schemeClr val="bg1"/>
                </a:solidFill>
              </a:rPr>
              <a:t>Even if I ran away</a:t>
            </a:r>
          </a:p>
          <a:p>
            <a:r>
              <a:rPr lang="en-GB" sz="49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4900" dirty="0">
                <a:solidFill>
                  <a:schemeClr val="bg1"/>
                </a:solidFill>
              </a:rPr>
              <a:t>I know I still make mistakes but</a:t>
            </a:r>
          </a:p>
          <a:p>
            <a:r>
              <a:rPr lang="en-GB" sz="4900" dirty="0">
                <a:solidFill>
                  <a:schemeClr val="bg1"/>
                </a:solidFill>
              </a:rPr>
              <a:t>You have new mercies for me </a:t>
            </a:r>
            <a:r>
              <a:rPr lang="en-GB" sz="4900" dirty="0" err="1">
                <a:solidFill>
                  <a:schemeClr val="bg1"/>
                </a:solidFill>
              </a:rPr>
              <a:t>ev'ryday</a:t>
            </a:r>
            <a:endParaRPr lang="en-GB" sz="4900" dirty="0">
              <a:solidFill>
                <a:schemeClr val="bg1"/>
              </a:solidFill>
            </a:endParaRPr>
          </a:p>
          <a:p>
            <a:r>
              <a:rPr lang="en-GB" sz="4900" dirty="0">
                <a:solidFill>
                  <a:schemeClr val="bg1"/>
                </a:solidFill>
              </a:rPr>
              <a:t>Your love never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91369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stay the same through the ages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changes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may be pain in the night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joy comes in the morning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when the oceans rage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don't have to be afraid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Because I know that You love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(Your love never fails)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84510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The wind is strong and the water's deep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I'm not alone here in these open seas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chasm is far too wide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never thought I'd reach the other side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15354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Little light of Mine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make all things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Work together for my good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make all things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Work together for my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165966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</a:t>
            </a:r>
          </a:p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7111931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Brown | Mack Brock | Steven Furtick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Music by Elevation Worship Publishing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421161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It was my cross You bore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I could live in the freedom You died for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now my life is Yours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will sing of Your goodness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now my shame is gone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stand amazed in Your love undeniable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Your grace goes on and 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will sing of Your goodness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Be exalted now in the heavens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As Your glory fills this place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alone deserve our praise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You're the name above all names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1826131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Refiner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7142743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Chandler Moore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Chandler Moore Designee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981282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If the altar's where You meet 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Take me there take me there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If what You need is just an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right here my life is here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I'll be a living sacrifice for You</a:t>
            </a:r>
            <a:br>
              <a:rPr lang="en-GB" sz="4400" dirty="0">
                <a:solidFill>
                  <a:schemeClr val="bg1"/>
                </a:solidFill>
              </a:rPr>
            </a:b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You're a fire the refiner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</a:t>
            </a:r>
            <a:r>
              <a:rPr lang="en-GB" sz="4400" dirty="0" err="1">
                <a:solidFill>
                  <a:schemeClr val="bg1"/>
                </a:solidFill>
              </a:rPr>
              <a:t>wanna</a:t>
            </a:r>
            <a:r>
              <a:rPr lang="en-GB" sz="4400" dirty="0">
                <a:solidFill>
                  <a:schemeClr val="bg1"/>
                </a:solidFill>
              </a:rPr>
              <a:t> be consumed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870070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I </a:t>
            </a:r>
            <a:r>
              <a:rPr lang="en-GB" sz="6000" dirty="0" err="1">
                <a:solidFill>
                  <a:schemeClr val="bg1"/>
                </a:solidFill>
              </a:rPr>
              <a:t>wanna</a:t>
            </a:r>
            <a:r>
              <a:rPr lang="en-GB" sz="6000" dirty="0">
                <a:solidFill>
                  <a:schemeClr val="bg1"/>
                </a:solidFill>
              </a:rPr>
              <a:t> be tried by fire</a:t>
            </a:r>
          </a:p>
          <a:p>
            <a:r>
              <a:rPr lang="en-GB" sz="6000" dirty="0">
                <a:solidFill>
                  <a:schemeClr val="bg1"/>
                </a:solidFill>
              </a:rPr>
              <a:t>Purified</a:t>
            </a:r>
          </a:p>
          <a:p>
            <a:r>
              <a:rPr lang="en-GB" sz="6000" dirty="0">
                <a:solidFill>
                  <a:schemeClr val="bg1"/>
                </a:solidFill>
              </a:rPr>
              <a:t>You take whatever You desire</a:t>
            </a:r>
          </a:p>
          <a:p>
            <a:r>
              <a:rPr lang="en-GB" sz="6000" dirty="0">
                <a:solidFill>
                  <a:schemeClr val="bg1"/>
                </a:solidFill>
              </a:rPr>
              <a:t>Lord here's my life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661959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If Your glory wants to come here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it fall we want it 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fire is consuming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Fill this place set it ablaze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I'll be a living sacrifice for You</a:t>
            </a:r>
            <a:br>
              <a:rPr lang="en-GB" sz="4400" dirty="0">
                <a:solidFill>
                  <a:schemeClr val="bg1"/>
                </a:solidFill>
              </a:rPr>
            </a:b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You're a fire the refiner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</a:t>
            </a:r>
            <a:r>
              <a:rPr lang="en-GB" sz="4400" dirty="0" err="1">
                <a:solidFill>
                  <a:schemeClr val="bg1"/>
                </a:solidFill>
              </a:rPr>
              <a:t>wanna</a:t>
            </a:r>
            <a:r>
              <a:rPr lang="en-GB" sz="4400" dirty="0">
                <a:solidFill>
                  <a:schemeClr val="bg1"/>
                </a:solidFill>
              </a:rPr>
              <a:t> be consumed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44662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This little light of mine,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it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This little light of mine,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it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This little light of mine,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it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Let it shine, let it shine, let it shine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Clean my hands purify my heart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</a:t>
            </a:r>
            <a:r>
              <a:rPr lang="en-GB" sz="5400" dirty="0" err="1">
                <a:solidFill>
                  <a:schemeClr val="bg1"/>
                </a:solidFill>
              </a:rPr>
              <a:t>wanna</a:t>
            </a:r>
            <a:r>
              <a:rPr lang="en-GB" sz="5400" dirty="0">
                <a:solidFill>
                  <a:schemeClr val="bg1"/>
                </a:solidFill>
              </a:rPr>
              <a:t> burn for You only for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Take my life as a sacrifice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</a:t>
            </a:r>
            <a:r>
              <a:rPr lang="en-GB" sz="5400" dirty="0" err="1">
                <a:solidFill>
                  <a:schemeClr val="bg1"/>
                </a:solidFill>
              </a:rPr>
              <a:t>wanna</a:t>
            </a:r>
            <a:r>
              <a:rPr lang="en-GB" sz="5400" dirty="0">
                <a:solidFill>
                  <a:schemeClr val="bg1"/>
                </a:solidFill>
              </a:rPr>
              <a:t> burn for You only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788699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64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Jesus is the Light,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Him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Jesus is the Light,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Him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Jesus is the Light,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Him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Let Him shine, let Him shine, let Him shine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55701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will stomp my feet, and I will clap my hands and shout, shout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will run around and I'll jump off the ground and shout, shout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will stomp my feet, and I will clap my hands and shout, shout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will run around, I'll jump off the ground and shout, shout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57868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I know Who I am</a:t>
            </a:r>
          </a:p>
          <a:p>
            <a:r>
              <a:rPr lang="en-GB" sz="1200" dirty="0"/>
              <a:t>CCLI Song # 7115745</a:t>
            </a:r>
          </a:p>
          <a:p>
            <a:endParaRPr lang="en-GB" sz="1200" dirty="0"/>
          </a:p>
          <a:p>
            <a:r>
              <a:rPr lang="en-GB" sz="1200" dirty="0" err="1"/>
              <a:t>Osinachi</a:t>
            </a:r>
            <a:r>
              <a:rPr lang="en-GB" sz="1200" dirty="0"/>
              <a:t> Kalu Okoro </a:t>
            </a:r>
            <a:r>
              <a:rPr lang="en-GB" sz="1200" dirty="0" err="1"/>
              <a:t>Egbu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© 2013 Integrity Music Europe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30804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We are a chosen generation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Called forth to show His excellence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I require for life God has given 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know who I am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6313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know who God says I am What He says I am</a:t>
            </a:r>
          </a:p>
          <a:p>
            <a:r>
              <a:rPr lang="en-GB" sz="5400" dirty="0">
                <a:solidFill>
                  <a:schemeClr val="bg1"/>
                </a:solidFill>
              </a:rPr>
              <a:t>Where He says </a:t>
            </a:r>
            <a:r>
              <a:rPr lang="en-GB" sz="5400" dirty="0" err="1">
                <a:solidFill>
                  <a:schemeClr val="bg1"/>
                </a:solidFill>
              </a:rPr>
              <a:t>I’am</a:t>
            </a:r>
            <a:r>
              <a:rPr lang="en-GB" sz="5400" dirty="0">
                <a:solidFill>
                  <a:schemeClr val="bg1"/>
                </a:solidFill>
              </a:rPr>
              <a:t> at 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know who I am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56455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I'm working in power 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I'm working miracles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live a life of favour </a:t>
            </a:r>
          </a:p>
          <a:p>
            <a:r>
              <a:rPr lang="en-GB" sz="5400" dirty="0" err="1">
                <a:solidFill>
                  <a:schemeClr val="bg1"/>
                </a:solidFill>
              </a:rPr>
              <a:t>'Cause</a:t>
            </a:r>
            <a:r>
              <a:rPr lang="en-GB" sz="5400" dirty="0">
                <a:solidFill>
                  <a:schemeClr val="bg1"/>
                </a:solidFill>
              </a:rPr>
              <a:t> I know who I am 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12061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1018</Words>
  <Application>Microsoft Office PowerPoint</Application>
  <PresentationFormat>On-screen Show (4:3)</PresentationFormat>
  <Paragraphs>187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127</cp:revision>
  <dcterms:created xsi:type="dcterms:W3CDTF">2019-09-23T12:06:27Z</dcterms:created>
  <dcterms:modified xsi:type="dcterms:W3CDTF">2022-02-07T18:38:15Z</dcterms:modified>
</cp:coreProperties>
</file>