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950" r:id="rId2"/>
    <p:sldId id="1301" r:id="rId3"/>
    <p:sldId id="1302" r:id="rId4"/>
    <p:sldId id="1303" r:id="rId5"/>
    <p:sldId id="1304" r:id="rId6"/>
    <p:sldId id="670" r:id="rId7"/>
    <p:sldId id="671" r:id="rId8"/>
    <p:sldId id="672" r:id="rId9"/>
    <p:sldId id="673" r:id="rId10"/>
    <p:sldId id="674" r:id="rId11"/>
    <p:sldId id="512" r:id="rId12"/>
    <p:sldId id="513" r:id="rId13"/>
    <p:sldId id="514" r:id="rId14"/>
    <p:sldId id="642" r:id="rId15"/>
    <p:sldId id="643" r:id="rId16"/>
    <p:sldId id="644" r:id="rId17"/>
    <p:sldId id="645" r:id="rId18"/>
    <p:sldId id="547" r:id="rId19"/>
    <p:sldId id="548" r:id="rId20"/>
    <p:sldId id="1350" r:id="rId21"/>
    <p:sldId id="1347" r:id="rId22"/>
    <p:sldId id="1219" r:id="rId23"/>
    <p:sldId id="1220" r:id="rId24"/>
    <p:sldId id="1221" r:id="rId25"/>
    <p:sldId id="1222" r:id="rId26"/>
    <p:sldId id="1223" r:id="rId27"/>
    <p:sldId id="1227" r:id="rId28"/>
    <p:sldId id="1317" r:id="rId29"/>
    <p:sldId id="1318" r:id="rId30"/>
    <p:sldId id="1228" r:id="rId31"/>
    <p:sldId id="1319" r:id="rId32"/>
    <p:sldId id="841" r:id="rId33"/>
    <p:sldId id="842" r:id="rId34"/>
    <p:sldId id="843" r:id="rId35"/>
    <p:sldId id="1325" r:id="rId36"/>
    <p:sldId id="1026" r:id="rId37"/>
    <p:sldId id="1027" r:id="rId38"/>
    <p:sldId id="1028" r:id="rId39"/>
    <p:sldId id="1029" r:id="rId40"/>
    <p:sldId id="1316" r:id="rId41"/>
    <p:sldId id="1331" r:id="rId42"/>
    <p:sldId id="1332" r:id="rId43"/>
    <p:sldId id="1333" r:id="rId44"/>
    <p:sldId id="1334" r:id="rId45"/>
    <p:sldId id="1335" r:id="rId46"/>
    <p:sldId id="1336" r:id="rId47"/>
    <p:sldId id="1337" r:id="rId48"/>
    <p:sldId id="532" r:id="rId49"/>
    <p:sldId id="1338" r:id="rId50"/>
    <p:sldId id="1339" r:id="rId51"/>
    <p:sldId id="529" r:id="rId52"/>
    <p:sldId id="530" r:id="rId53"/>
    <p:sldId id="1348" r:id="rId54"/>
    <p:sldId id="1349" r:id="rId55"/>
    <p:sldId id="411" r:id="rId56"/>
    <p:sldId id="1341" r:id="rId57"/>
    <p:sldId id="650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ervice" id="{1F80873B-EF87-4756-A9D6-A147B579BB11}">
          <p14:sldIdLst>
            <p14:sldId id="950"/>
            <p14:sldId id="1301"/>
            <p14:sldId id="1302"/>
            <p14:sldId id="1303"/>
            <p14:sldId id="1304"/>
            <p14:sldId id="670"/>
            <p14:sldId id="671"/>
            <p14:sldId id="672"/>
            <p14:sldId id="673"/>
            <p14:sldId id="674"/>
            <p14:sldId id="512"/>
            <p14:sldId id="513"/>
            <p14:sldId id="514"/>
            <p14:sldId id="642"/>
            <p14:sldId id="643"/>
            <p14:sldId id="644"/>
            <p14:sldId id="645"/>
            <p14:sldId id="547"/>
            <p14:sldId id="548"/>
            <p14:sldId id="1350"/>
            <p14:sldId id="1347"/>
            <p14:sldId id="1219"/>
            <p14:sldId id="1220"/>
            <p14:sldId id="1221"/>
            <p14:sldId id="1222"/>
            <p14:sldId id="1223"/>
            <p14:sldId id="1227"/>
            <p14:sldId id="1317"/>
            <p14:sldId id="1318"/>
            <p14:sldId id="1228"/>
            <p14:sldId id="1319"/>
            <p14:sldId id="841"/>
            <p14:sldId id="842"/>
            <p14:sldId id="843"/>
            <p14:sldId id="1325"/>
            <p14:sldId id="1026"/>
            <p14:sldId id="1027"/>
            <p14:sldId id="1028"/>
            <p14:sldId id="1029"/>
            <p14:sldId id="1316"/>
            <p14:sldId id="1331"/>
            <p14:sldId id="1332"/>
            <p14:sldId id="1333"/>
            <p14:sldId id="1334"/>
            <p14:sldId id="1335"/>
            <p14:sldId id="1336"/>
            <p14:sldId id="1337"/>
            <p14:sldId id="532"/>
            <p14:sldId id="1338"/>
            <p14:sldId id="1339"/>
            <p14:sldId id="529"/>
            <p14:sldId id="530"/>
            <p14:sldId id="1348"/>
            <p14:sldId id="1349"/>
            <p14:sldId id="411"/>
            <p14:sldId id="1341"/>
            <p14:sldId id="6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2" autoAdjust="0"/>
    <p:restoredTop sz="82242" autoAdjust="0"/>
  </p:normalViewPr>
  <p:slideViewPr>
    <p:cSldViewPr>
      <p:cViewPr varScale="1">
        <p:scale>
          <a:sx n="89" d="100"/>
          <a:sy n="89" d="100"/>
        </p:scale>
        <p:origin x="1518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30/12/2024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9B61DE-1D46-4752-AF65-FA2C4EB0D1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91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30/12/2024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57200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Cornerstone City Church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0252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0" y="692696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Who brings our chaos back into order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Who makes the orphan a son and daughter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2981371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692696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Who rules the nations with truth and justice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Shines like the sun in all of its brilliance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139063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This is amazing grace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unfailing love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You would take my place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You would bear my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laid down Your life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I would be set free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Jesus I sing for all that You've done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2704135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King who conquered the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King who conquered the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King who conquered the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</a:t>
            </a:r>
            <a:r>
              <a:rPr lang="en-GB" sz="3600" dirty="0" err="1">
                <a:solidFill>
                  <a:schemeClr val="bg1"/>
                </a:solidFill>
              </a:rPr>
              <a:t>worthy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 err="1">
                <a:solidFill>
                  <a:schemeClr val="bg1"/>
                </a:solidFill>
              </a:rPr>
              <a:t>worthy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2112520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Great Are You Lord</a:t>
            </a:r>
            <a:endParaRPr lang="en-GB" sz="6600" b="0" i="0" dirty="0">
              <a:solidFill>
                <a:srgbClr val="00A3E0"/>
              </a:solidFill>
              <a:effectLst/>
              <a:latin typeface="akagi_probook"/>
            </a:endParaRPr>
          </a:p>
          <a:p>
            <a:b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CCLI Song # 6460220</a:t>
            </a:r>
          </a:p>
          <a:p>
            <a:endParaRPr lang="en-GB" sz="12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David Leonard | Jason Ingram | Leslie Jordan</a:t>
            </a:r>
          </a:p>
          <a:p>
            <a:endParaRPr lang="en-GB" sz="12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© 2012 Open Hands Music (Admin. by Essential Music Publishing LLC)</a:t>
            </a: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So Essential Tunes (Admin. by Essential Music Publishing LLC)</a:t>
            </a: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Integrity's Praise! Music (Admin. by Integrity Music Ltd)</a:t>
            </a: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Little Way Creative (Admin. by Integrity Music Ltd)</a:t>
            </a: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12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12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487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96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give life You are love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bring light to the darkness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give hope You restore </a:t>
            </a:r>
            <a:r>
              <a:rPr lang="en-GB" sz="3600" dirty="0" err="1">
                <a:solidFill>
                  <a:schemeClr val="bg1"/>
                </a:solidFill>
              </a:rPr>
              <a:t>ev'ry</a:t>
            </a:r>
            <a:r>
              <a:rPr lang="en-GB" sz="3600" dirty="0">
                <a:solidFill>
                  <a:schemeClr val="bg1"/>
                </a:solidFill>
              </a:rPr>
              <a:t> heart that is broken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great are You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180209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It's Your breath in our lungs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we pour out our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pour out our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It's Your breath in our lungs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we pour out our praise to You only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3694851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all the earth will shout Your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Our hearts will cry these bones will sing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Great are You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528418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Here's my worship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of my worship</a:t>
            </a:r>
          </a:p>
          <a:p>
            <a:r>
              <a:rPr lang="en-GB" sz="3600" dirty="0">
                <a:solidFill>
                  <a:schemeClr val="bg1"/>
                </a:solidFill>
              </a:rPr>
              <a:t>Receive my worship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of my worship</a:t>
            </a:r>
            <a:br>
              <a:rPr lang="en-GB" sz="3600" dirty="0">
                <a:solidFill>
                  <a:schemeClr val="bg1"/>
                </a:solidFill>
              </a:rPr>
            </a:b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2202196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I will not be silent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always worship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As long as I am breathing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always worship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89747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Everlasting God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4556538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Brenton Brown | Ken Riley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2005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13287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FC3EF-9192-CC9D-538C-17DCD9CD5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E2075F5-5E90-1648-3AF3-2796FD862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It's Your breath in our lungs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we pour out our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pour out our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It's Your breath in our lungs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we pour out our praise to You only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BFE808-6EC7-8F52-9402-721A6BA71487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4244657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D380C-2B8E-1030-8D60-E98035308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5886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This is Our God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7211413</a:t>
            </a:r>
          </a:p>
          <a:p>
            <a:r>
              <a:rPr lang="en-GB" sz="1200" dirty="0">
                <a:solidFill>
                  <a:schemeClr val="bg1"/>
                </a:solidFill>
              </a:rPr>
              <a:t>Brandon Lake | Pat Barrett | Phil Wickham | Steven Furtick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Brandon Lake Music; Phil Wickham Music; Simply Global Songs; Capitol CMG Genesis; Housefires Sounds; Music by Elevation Worship Publishing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  <a:br>
              <a:rPr lang="en-GB" sz="12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7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Remember those walls that we called sin and shame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They were like prisons that we couldn’t escape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He came and He died and He rose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Those walls are rubble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1/9</a:t>
            </a:r>
          </a:p>
        </p:txBody>
      </p:sp>
    </p:spTree>
    <p:extLst>
      <p:ext uri="{BB962C8B-B14F-4D97-AF65-F5344CB8AC3E}">
        <p14:creationId xmlns:p14="http://schemas.microsoft.com/office/powerpoint/2010/main" val="3684826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Remember those giants we called death and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They were like mountains that stood in our 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He came and He died and He rose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Those giants are dead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2/9</a:t>
            </a:r>
          </a:p>
        </p:txBody>
      </p:sp>
    </p:spTree>
    <p:extLst>
      <p:ext uri="{BB962C8B-B14F-4D97-AF65-F5344CB8AC3E}">
        <p14:creationId xmlns:p14="http://schemas.microsoft.com/office/powerpoint/2010/main" val="2046220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our God this is who He is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loves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this is what He does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saves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3/9</a:t>
            </a:r>
          </a:p>
        </p:txBody>
      </p:sp>
    </p:spTree>
    <p:extLst>
      <p:ext uri="{BB962C8B-B14F-4D97-AF65-F5344CB8AC3E}">
        <p14:creationId xmlns:p14="http://schemas.microsoft.com/office/powerpoint/2010/main" val="2785631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Remember that fear that took our breath away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Faith so weak that we could barely pray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He heard every word every whisper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Now those altars in the wilderness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Tell the story of His faithfulness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Never once did He fail and He never will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4/9</a:t>
            </a:r>
          </a:p>
        </p:txBody>
      </p:sp>
    </p:spTree>
    <p:extLst>
      <p:ext uri="{BB962C8B-B14F-4D97-AF65-F5344CB8AC3E}">
        <p14:creationId xmlns:p14="http://schemas.microsoft.com/office/powerpoint/2010/main" val="3729947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our God this is who He is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loves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this is what He does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saves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5/9</a:t>
            </a:r>
          </a:p>
        </p:txBody>
      </p:sp>
    </p:spTree>
    <p:extLst>
      <p:ext uri="{BB962C8B-B14F-4D97-AF65-F5344CB8AC3E}">
        <p14:creationId xmlns:p14="http://schemas.microsoft.com/office/powerpoint/2010/main" val="1807002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Who pulled me out of that pit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did He did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Who paid for all of our sin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Nobody but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6/9</a:t>
            </a:r>
          </a:p>
        </p:txBody>
      </p:sp>
    </p:spTree>
    <p:extLst>
      <p:ext uri="{BB962C8B-B14F-4D97-AF65-F5344CB8AC3E}">
        <p14:creationId xmlns:p14="http://schemas.microsoft.com/office/powerpoint/2010/main" val="3380602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Who rescued me from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Yahweh </a:t>
            </a:r>
            <a:r>
              <a:rPr lang="en-GB" sz="4000" dirty="0" err="1">
                <a:solidFill>
                  <a:schemeClr val="bg1"/>
                </a:solidFill>
              </a:rPr>
              <a:t>Yahweh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Who gets the glory and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Nobody but Jesus (Him)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7/9</a:t>
            </a:r>
          </a:p>
        </p:txBody>
      </p:sp>
    </p:spTree>
    <p:extLst>
      <p:ext uri="{BB962C8B-B14F-4D97-AF65-F5344CB8AC3E}">
        <p14:creationId xmlns:p14="http://schemas.microsoft.com/office/powerpoint/2010/main" val="214754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Strength will rise as we wait upon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will wait upon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will wait upon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Strength will rise as we wait upon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will wait upon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will wait upon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4016198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our God this is who He is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loves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this is what He does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saves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8/9</a:t>
            </a:r>
          </a:p>
        </p:txBody>
      </p:sp>
    </p:spTree>
    <p:extLst>
      <p:ext uri="{BB962C8B-B14F-4D97-AF65-F5344CB8AC3E}">
        <p14:creationId xmlns:p14="http://schemas.microsoft.com/office/powerpoint/2010/main" val="3237966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9/9</a:t>
            </a:r>
          </a:p>
        </p:txBody>
      </p:sp>
    </p:spTree>
    <p:extLst>
      <p:ext uri="{BB962C8B-B14F-4D97-AF65-F5344CB8AC3E}">
        <p14:creationId xmlns:p14="http://schemas.microsoft.com/office/powerpoint/2010/main" val="433609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(Jesus) Your name is the highest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is the greatest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stands above them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thrones and dominions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powers and positions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stands above them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31558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7/10</a:t>
            </a:r>
          </a:p>
        </p:txBody>
      </p:sp>
    </p:spTree>
    <p:extLst>
      <p:ext uri="{BB962C8B-B14F-4D97-AF65-F5344CB8AC3E}">
        <p14:creationId xmlns:p14="http://schemas.microsoft.com/office/powerpoint/2010/main" val="1806542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And the angels cry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creation cries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lifted high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8/10</a:t>
            </a:r>
          </a:p>
        </p:txBody>
      </p:sp>
    </p:spTree>
    <p:extLst>
      <p:ext uri="{BB962C8B-B14F-4D97-AF65-F5344CB8AC3E}">
        <p14:creationId xmlns:p14="http://schemas.microsoft.com/office/powerpoint/2010/main" val="3703381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Hear Your people sing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the King of Kings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will always be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8233" y="9947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9/10</a:t>
            </a:r>
          </a:p>
        </p:txBody>
      </p:sp>
    </p:spTree>
    <p:extLst>
      <p:ext uri="{BB962C8B-B14F-4D97-AF65-F5344CB8AC3E}">
        <p14:creationId xmlns:p14="http://schemas.microsoft.com/office/powerpoint/2010/main" val="482190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will always be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04319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10/10</a:t>
            </a:r>
          </a:p>
        </p:txBody>
      </p:sp>
    </p:spTree>
    <p:extLst>
      <p:ext uri="{BB962C8B-B14F-4D97-AF65-F5344CB8AC3E}">
        <p14:creationId xmlns:p14="http://schemas.microsoft.com/office/powerpoint/2010/main" val="7182354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Worthy Of it All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6280644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David </a:t>
            </a:r>
            <a:r>
              <a:rPr lang="en-GB" sz="1200" dirty="0" err="1">
                <a:solidFill>
                  <a:schemeClr val="bg1"/>
                </a:solidFill>
              </a:rPr>
              <a:t>Brymer</a:t>
            </a:r>
            <a:r>
              <a:rPr lang="en-GB" sz="1200" dirty="0">
                <a:solidFill>
                  <a:schemeClr val="bg1"/>
                </a:solidFill>
              </a:rPr>
              <a:t> | Ryan Hall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Common Hymnal Publishing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Innerland</a:t>
            </a:r>
            <a:r>
              <a:rPr lang="en-GB" sz="1200" dirty="0">
                <a:solidFill>
                  <a:schemeClr val="bg1"/>
                </a:solidFill>
              </a:rPr>
              <a:t>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Underground Treasure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Wayfinder</a:t>
            </a:r>
            <a:r>
              <a:rPr lang="en-GB" sz="1200" dirty="0">
                <a:solidFill>
                  <a:schemeClr val="bg1"/>
                </a:solidFill>
              </a:rPr>
              <a:t>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1527249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642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All the saints and angels</a:t>
            </a:r>
          </a:p>
          <a:p>
            <a:r>
              <a:rPr lang="en-GB" sz="3600" dirty="0">
                <a:solidFill>
                  <a:schemeClr val="bg1"/>
                </a:solidFill>
              </a:rPr>
              <a:t>Bow before Your throne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the elders cast their crowns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Before the Lamb of God and 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5846728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are worthy of it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worthy of it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from You are all things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to You are all things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deserve the glory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34989198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09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Day and night, </a:t>
            </a:r>
          </a:p>
          <a:p>
            <a:r>
              <a:rPr lang="en-GB" sz="3600" dirty="0">
                <a:solidFill>
                  <a:schemeClr val="bg1"/>
                </a:solidFill>
              </a:rPr>
              <a:t>Night and day, </a:t>
            </a:r>
          </a:p>
          <a:p>
            <a:r>
              <a:rPr lang="en-GB" sz="3600" dirty="0">
                <a:solidFill>
                  <a:schemeClr val="bg1"/>
                </a:solidFill>
              </a:rPr>
              <a:t>Let incense arise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(X4)</a:t>
            </a:r>
          </a:p>
          <a:p>
            <a:r>
              <a:rPr lang="en-GB" sz="3600" dirty="0">
                <a:solidFill>
                  <a:schemeClr val="bg1"/>
                </a:solidFill>
              </a:rPr>
              <a:t>Day and night </a:t>
            </a:r>
          </a:p>
          <a:p>
            <a:r>
              <a:rPr lang="en-GB" sz="3600" dirty="0">
                <a:solidFill>
                  <a:schemeClr val="bg1"/>
                </a:solidFill>
              </a:rPr>
              <a:t>Night and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09515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3600" dirty="0">
              <a:solidFill>
                <a:schemeClr val="bg1"/>
              </a:solidFill>
            </a:endParaRPr>
          </a:p>
          <a:p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Our God You reign forever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Our Hope our strong </a:t>
            </a:r>
            <a:r>
              <a:rPr lang="en-GB" sz="3600" dirty="0" err="1">
                <a:solidFill>
                  <a:schemeClr val="bg1"/>
                </a:solidFill>
              </a:rPr>
              <a:t>Deliv'rer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117140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C2418-DF38-7DB8-06D1-F5FC39212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77324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415F0-C324-75A3-19CE-DA3DBB244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492F306-D0A4-52CF-9324-1AB2B3131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Praise Medley</a:t>
            </a:r>
          </a:p>
        </p:txBody>
      </p:sp>
    </p:spTree>
    <p:extLst>
      <p:ext uri="{BB962C8B-B14F-4D97-AF65-F5344CB8AC3E}">
        <p14:creationId xmlns:p14="http://schemas.microsoft.com/office/powerpoint/2010/main" val="32721913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763CF-EAD7-F753-961B-21A54B7CB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CBD791C-5DA4-889D-0ED6-09B72911E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(What shall we do today?)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Today oh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lift up my voice in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I know, You are always there for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Almighty God, You’re my all in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 matter what they say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trials comes my 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praise Your name.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78407-72BA-7C70-0CB5-61F9799BCEBD}"/>
              </a:ext>
            </a:extLst>
          </p:cNvPr>
          <p:cNvSpPr txBox="1"/>
          <p:nvPr/>
        </p:nvSpPr>
        <p:spPr>
          <a:xfrm>
            <a:off x="8361103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1/16</a:t>
            </a:r>
          </a:p>
        </p:txBody>
      </p:sp>
    </p:spTree>
    <p:extLst>
      <p:ext uri="{BB962C8B-B14F-4D97-AF65-F5344CB8AC3E}">
        <p14:creationId xmlns:p14="http://schemas.microsoft.com/office/powerpoint/2010/main" val="37813261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I’ll praise in the valley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on the mountain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I’ll praise when I’m sure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when I’m doubting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2/16</a:t>
            </a:r>
          </a:p>
        </p:txBody>
      </p:sp>
    </p:spTree>
    <p:extLst>
      <p:ext uri="{BB962C8B-B14F-4D97-AF65-F5344CB8AC3E}">
        <p14:creationId xmlns:p14="http://schemas.microsoft.com/office/powerpoint/2010/main" val="11802714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I’ll praise when outnumbered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when surrounded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praise is the water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enemies drown 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3/16</a:t>
            </a:r>
          </a:p>
        </p:txBody>
      </p:sp>
    </p:spTree>
    <p:extLst>
      <p:ext uri="{BB962C8B-B14F-4D97-AF65-F5344CB8AC3E}">
        <p14:creationId xmlns:p14="http://schemas.microsoft.com/office/powerpoint/2010/main" val="20986582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As long as I’m breathing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I’ve got a reason to</a:t>
            </a: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4/16</a:t>
            </a:r>
          </a:p>
        </p:txBody>
      </p:sp>
    </p:spTree>
    <p:extLst>
      <p:ext uri="{BB962C8B-B14F-4D97-AF65-F5344CB8AC3E}">
        <p14:creationId xmlns:p14="http://schemas.microsoft.com/office/powerpoint/2010/main" val="33802997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I’ll praise when I feel 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I’ll praise when I don’t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I’ll 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I know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You’re still in control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5/16</a:t>
            </a:r>
          </a:p>
        </p:txBody>
      </p:sp>
    </p:spTree>
    <p:extLst>
      <p:ext uri="{BB962C8B-B14F-4D97-AF65-F5344CB8AC3E}">
        <p14:creationId xmlns:p14="http://schemas.microsoft.com/office/powerpoint/2010/main" val="14930420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my praise is a weapon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It’s more than a sound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praise is the shout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That brings Jericho down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6/16</a:t>
            </a:r>
          </a:p>
        </p:txBody>
      </p:sp>
    </p:spTree>
    <p:extLst>
      <p:ext uri="{BB962C8B-B14F-4D97-AF65-F5344CB8AC3E}">
        <p14:creationId xmlns:p14="http://schemas.microsoft.com/office/powerpoint/2010/main" val="21433407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As long as I’m breathing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I’ve got a reason to</a:t>
            </a: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7/16</a:t>
            </a:r>
          </a:p>
        </p:txBody>
      </p:sp>
    </p:spTree>
    <p:extLst>
      <p:ext uri="{BB962C8B-B14F-4D97-AF65-F5344CB8AC3E}">
        <p14:creationId xmlns:p14="http://schemas.microsoft.com/office/powerpoint/2010/main" val="26068856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won’t be quiet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God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could I keep it inside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8/16</a:t>
            </a:r>
          </a:p>
        </p:txBody>
      </p:sp>
    </p:spTree>
    <p:extLst>
      <p:ext uri="{BB962C8B-B14F-4D97-AF65-F5344CB8AC3E}">
        <p14:creationId xmlns:p14="http://schemas.microsoft.com/office/powerpoint/2010/main" val="612916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45861" y="764704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are the everlasting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everlasting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do not faint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won't grow weary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the defender of the weak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comfort those in need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lift us up on wings like eagles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21416620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I’ll 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You’re sovereign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 reign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 rose and defeated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I’ll 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You’re faithful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You’re true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there’s nobody greater than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9/16</a:t>
            </a:r>
          </a:p>
        </p:txBody>
      </p:sp>
    </p:spTree>
    <p:extLst>
      <p:ext uri="{BB962C8B-B14F-4D97-AF65-F5344CB8AC3E}">
        <p14:creationId xmlns:p14="http://schemas.microsoft.com/office/powerpoint/2010/main" val="27172751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won’t be quiet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God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could I keep it inside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36995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10/16</a:t>
            </a:r>
          </a:p>
        </p:txBody>
      </p:sp>
    </p:spTree>
    <p:extLst>
      <p:ext uri="{BB962C8B-B14F-4D97-AF65-F5344CB8AC3E}">
        <p14:creationId xmlns:p14="http://schemas.microsoft.com/office/powerpoint/2010/main" val="39284563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won’t be quiet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God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could I keep it inside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won’t be quiet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God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could I keep it inside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35391" y="0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 1/16</a:t>
            </a:r>
          </a:p>
        </p:txBody>
      </p:sp>
    </p:spTree>
    <p:extLst>
      <p:ext uri="{BB962C8B-B14F-4D97-AF65-F5344CB8AC3E}">
        <p14:creationId xmlns:p14="http://schemas.microsoft.com/office/powerpoint/2010/main" val="31471700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4400" dirty="0">
                <a:solidFill>
                  <a:schemeClr val="bg1"/>
                </a:solidFill>
              </a:rPr>
              <a:t>Lord You are good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And Your mercy </a:t>
            </a:r>
            <a:r>
              <a:rPr lang="en-GB" sz="4400" dirty="0" err="1">
                <a:solidFill>
                  <a:schemeClr val="bg1"/>
                </a:solidFill>
              </a:rPr>
              <a:t>endureth</a:t>
            </a:r>
            <a:r>
              <a:rPr lang="en-GB" sz="4400" dirty="0">
                <a:solidFill>
                  <a:schemeClr val="bg1"/>
                </a:solidFill>
              </a:rPr>
              <a:t> forever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Lord You are good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And Your mercy </a:t>
            </a:r>
            <a:r>
              <a:rPr lang="en-GB" sz="4400" dirty="0" err="1">
                <a:solidFill>
                  <a:schemeClr val="bg1"/>
                </a:solidFill>
              </a:rPr>
              <a:t>endureth</a:t>
            </a:r>
            <a:r>
              <a:rPr lang="en-GB" sz="4400" dirty="0">
                <a:solidFill>
                  <a:schemeClr val="bg1"/>
                </a:solidFill>
              </a:rPr>
              <a:t> forever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People from every nation and tongue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From generation to generation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04319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12/16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We worship You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Hallelujah </a:t>
            </a:r>
            <a:r>
              <a:rPr lang="en-GB" sz="4400" dirty="0" err="1">
                <a:solidFill>
                  <a:schemeClr val="bg1"/>
                </a:solidFill>
              </a:rPr>
              <a:t>hallelujah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We worship You for who You are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We worship You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Hallelujah </a:t>
            </a:r>
            <a:r>
              <a:rPr lang="en-GB" sz="4400" dirty="0" err="1">
                <a:solidFill>
                  <a:schemeClr val="bg1"/>
                </a:solidFill>
              </a:rPr>
              <a:t>hallelujah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We worship You for who You are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For You are good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31930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13/16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4400" dirty="0"/>
          </a:p>
          <a:p>
            <a:r>
              <a:rPr lang="en-GB" sz="4400" dirty="0">
                <a:solidFill>
                  <a:schemeClr val="bg1"/>
                </a:solidFill>
              </a:rPr>
              <a:t>You are good all the time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All the time You are good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You are good all the time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All the time You are good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10111" y="3336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14/16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BCCC8-1915-8082-2658-F478C8D0E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2EB9DC-1D1E-8391-20F5-2B7E966E6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542" y="620688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It’s running after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  <a:p>
            <a:r>
              <a:rPr lang="en-GB" sz="2400" dirty="0">
                <a:solidFill>
                  <a:schemeClr val="bg1"/>
                </a:solidFill>
              </a:rPr>
              <a:t> 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With my life laid down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I’m surrendered now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give You everything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It's running after 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090DB-0965-C69B-5788-6E707884C135}"/>
              </a:ext>
            </a:extLst>
          </p:cNvPr>
          <p:cNvSpPr txBox="1"/>
          <p:nvPr/>
        </p:nvSpPr>
        <p:spPr>
          <a:xfrm>
            <a:off x="8204319" y="14093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15/16</a:t>
            </a:r>
          </a:p>
        </p:txBody>
      </p:sp>
    </p:spTree>
    <p:extLst>
      <p:ext uri="{BB962C8B-B14F-4D97-AF65-F5344CB8AC3E}">
        <p14:creationId xmlns:p14="http://schemas.microsoft.com/office/powerpoint/2010/main" val="23217875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All my life You have been faithful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my life You have been so </a:t>
            </a:r>
            <a:r>
              <a:rPr lang="en-GB" sz="3600" dirty="0" err="1">
                <a:solidFill>
                  <a:schemeClr val="bg1"/>
                </a:solidFill>
              </a:rPr>
              <a:t>so</a:t>
            </a:r>
            <a:r>
              <a:rPr lang="en-GB" sz="3600" dirty="0">
                <a:solidFill>
                  <a:schemeClr val="bg1"/>
                </a:solidFill>
              </a:rPr>
              <a:t> good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With every breath that I am able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71247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16/16</a:t>
            </a:r>
          </a:p>
        </p:txBody>
      </p:sp>
    </p:spTree>
    <p:extLst>
      <p:ext uri="{BB962C8B-B14F-4D97-AF65-F5344CB8AC3E}">
        <p14:creationId xmlns:p14="http://schemas.microsoft.com/office/powerpoint/2010/main" val="285956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This Is Amazing Grace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6333821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Jeremy Riddle | Josh Farro | Phil Wickham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WC Music Corp.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Phil Wickham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Seems Like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Sing My Songs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47839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Who breaks the power of sin and darkness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Whose love is mighty and so much stronger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2702671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01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Who shakes the whole earth with holy thunder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leaves us breathless in awe and wonder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2362888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This is amazing grace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unfailing love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You would take my place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You would bear my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laid down Your life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I would be set free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Jesus I sing for all that You've done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117235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ngs_2024-09-29" id="{AE33A1CF-5A6E-9A45-939B-9BEFB8807446}" vid="{DFD4CA98-726C-574E-9379-F8F810DB23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1931</TotalTime>
  <Words>1852</Words>
  <Application>Microsoft Office PowerPoint</Application>
  <PresentationFormat>On-screen Show (4:3)</PresentationFormat>
  <Paragraphs>334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akagi_probook</vt:lpstr>
      <vt:lpstr>Arial</vt:lpstr>
      <vt:lpstr>Calibri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Florence Olajide</dc:creator>
  <cp:lastModifiedBy>Dele Olajide</cp:lastModifiedBy>
  <cp:revision>53</cp:revision>
  <dcterms:created xsi:type="dcterms:W3CDTF">2024-09-27T16:56:29Z</dcterms:created>
  <dcterms:modified xsi:type="dcterms:W3CDTF">2024-12-30T22:20:55Z</dcterms:modified>
</cp:coreProperties>
</file>