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950" r:id="rId2"/>
    <p:sldId id="1301" r:id="rId3"/>
    <p:sldId id="1302" r:id="rId4"/>
    <p:sldId id="1303" r:id="rId5"/>
    <p:sldId id="1304" r:id="rId6"/>
    <p:sldId id="670" r:id="rId7"/>
    <p:sldId id="671" r:id="rId8"/>
    <p:sldId id="672" r:id="rId9"/>
    <p:sldId id="673" r:id="rId10"/>
    <p:sldId id="674" r:id="rId11"/>
    <p:sldId id="512" r:id="rId12"/>
    <p:sldId id="513" r:id="rId13"/>
    <p:sldId id="514" r:id="rId14"/>
    <p:sldId id="642" r:id="rId15"/>
    <p:sldId id="643" r:id="rId16"/>
    <p:sldId id="644" r:id="rId17"/>
    <p:sldId id="645" r:id="rId18"/>
    <p:sldId id="547" r:id="rId19"/>
    <p:sldId id="548" r:id="rId20"/>
    <p:sldId id="1350" r:id="rId21"/>
    <p:sldId id="1219" r:id="rId22"/>
    <p:sldId id="1220" r:id="rId23"/>
    <p:sldId id="1221" r:id="rId24"/>
    <p:sldId id="1222" r:id="rId25"/>
    <p:sldId id="1223" r:id="rId26"/>
    <p:sldId id="1227" r:id="rId27"/>
    <p:sldId id="1317" r:id="rId28"/>
    <p:sldId id="1318" r:id="rId29"/>
    <p:sldId id="1228" r:id="rId30"/>
    <p:sldId id="1319" r:id="rId31"/>
    <p:sldId id="1316" r:id="rId32"/>
    <p:sldId id="1331" r:id="rId33"/>
    <p:sldId id="1332" r:id="rId34"/>
    <p:sldId id="1333" r:id="rId35"/>
    <p:sldId id="1334" r:id="rId36"/>
    <p:sldId id="1335" r:id="rId37"/>
    <p:sldId id="1336" r:id="rId38"/>
    <p:sldId id="1337" r:id="rId39"/>
    <p:sldId id="532" r:id="rId40"/>
    <p:sldId id="1338" r:id="rId41"/>
    <p:sldId id="1339" r:id="rId42"/>
    <p:sldId id="529" r:id="rId43"/>
    <p:sldId id="530" r:id="rId44"/>
    <p:sldId id="135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rvice" id="{1F80873B-EF87-4756-A9D6-A147B579BB11}">
          <p14:sldIdLst>
            <p14:sldId id="950"/>
            <p14:sldId id="1301"/>
            <p14:sldId id="1302"/>
            <p14:sldId id="1303"/>
            <p14:sldId id="1304"/>
            <p14:sldId id="670"/>
            <p14:sldId id="671"/>
            <p14:sldId id="672"/>
            <p14:sldId id="673"/>
            <p14:sldId id="674"/>
            <p14:sldId id="512"/>
            <p14:sldId id="513"/>
            <p14:sldId id="514"/>
            <p14:sldId id="642"/>
            <p14:sldId id="643"/>
            <p14:sldId id="644"/>
            <p14:sldId id="645"/>
            <p14:sldId id="547"/>
            <p14:sldId id="548"/>
            <p14:sldId id="1350"/>
            <p14:sldId id="1219"/>
            <p14:sldId id="1220"/>
            <p14:sldId id="1221"/>
            <p14:sldId id="1222"/>
            <p14:sldId id="1223"/>
            <p14:sldId id="1227"/>
            <p14:sldId id="1317"/>
            <p14:sldId id="1318"/>
            <p14:sldId id="1228"/>
            <p14:sldId id="1319"/>
            <p14:sldId id="1316"/>
            <p14:sldId id="1331"/>
            <p14:sldId id="1332"/>
            <p14:sldId id="1333"/>
            <p14:sldId id="1334"/>
            <p14:sldId id="1335"/>
            <p14:sldId id="1336"/>
            <p14:sldId id="1337"/>
            <p14:sldId id="532"/>
            <p14:sldId id="1338"/>
            <p14:sldId id="1339"/>
            <p14:sldId id="529"/>
            <p14:sldId id="530"/>
            <p14:sldId id="1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2" autoAdjust="0"/>
    <p:restoredTop sz="82242" autoAdjust="0"/>
  </p:normalViewPr>
  <p:slideViewPr>
    <p:cSldViewPr>
      <p:cViewPr varScale="1">
        <p:scale>
          <a:sx n="89" d="100"/>
          <a:sy n="89" d="100"/>
        </p:scale>
        <p:origin x="1518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31/12/2024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9B61DE-1D46-4752-AF65-FA2C4EB0D1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1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31/12/2024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57200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Cornerstone City Church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0252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0" y="692696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brings our chaos back into order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Who makes the orphan a son and daughter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298137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692696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rules the nations with truth and justice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Shines like the sun in all of its brilliance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139063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This is amazing grace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unfailing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You would take my place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You would bear my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laid down Your life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I would be set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Jesus I sing for all that You've done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2704135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King who conquered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King who conquered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King who conquered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</a:t>
            </a:r>
            <a:r>
              <a:rPr lang="en-GB" sz="3600" dirty="0" err="1">
                <a:solidFill>
                  <a:schemeClr val="bg1"/>
                </a:solidFill>
              </a:rPr>
              <a:t>worthy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err="1">
                <a:solidFill>
                  <a:schemeClr val="bg1"/>
                </a:solidFill>
              </a:rPr>
              <a:t>worthy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2112520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Great Are You Lord</a:t>
            </a:r>
            <a:endParaRPr lang="en-GB" sz="6600" b="0" i="0" dirty="0">
              <a:solidFill>
                <a:srgbClr val="00A3E0"/>
              </a:solidFill>
              <a:effectLst/>
              <a:latin typeface="akagi_probook"/>
            </a:endParaRPr>
          </a:p>
          <a:p>
            <a:b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CCLI Song # 6460220</a:t>
            </a:r>
          </a:p>
          <a:p>
            <a:endParaRPr lang="en-GB" sz="12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David Leonard | Jason Ingram | Leslie Jordan</a:t>
            </a:r>
          </a:p>
          <a:p>
            <a:endParaRPr lang="en-GB" sz="12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© 2012 Open Hands Music (Admin. by Essential Music Publishing LLC)</a:t>
            </a: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So Essential Tunes (Admin. by Essential Music Publishing LLC)</a:t>
            </a: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Integrity's Praise! Music (Admin. by Integrity Music Ltd)</a:t>
            </a: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Little Way Creative (Admin. by Integrity Music Ltd)</a:t>
            </a: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12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12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87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6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give life You are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bring light to the darkness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give hope You restore </a:t>
            </a:r>
            <a:r>
              <a:rPr lang="en-GB" sz="3600" dirty="0" err="1">
                <a:solidFill>
                  <a:schemeClr val="bg1"/>
                </a:solidFill>
              </a:rPr>
              <a:t>ev'ry</a:t>
            </a:r>
            <a:r>
              <a:rPr lang="en-GB" sz="3600" dirty="0">
                <a:solidFill>
                  <a:schemeClr val="bg1"/>
                </a:solidFill>
              </a:rPr>
              <a:t> heart that is broken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great are You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180209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It's Your breath in our lungs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we pour out our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pour out our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Your breath in our lungs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we pour out our praise to You only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3694851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all the earth will shout Your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Our hearts will cry these bones will sing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Great are You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528418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Here's my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of my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Receive my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of my worship</a:t>
            </a:r>
            <a:br>
              <a:rPr lang="en-GB" sz="3600" dirty="0">
                <a:solidFill>
                  <a:schemeClr val="bg1"/>
                </a:solidFill>
              </a:rPr>
            </a:b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2202196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I will not be silent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always worship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As long as I am breathing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always worship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89747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Everlasting God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4556538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Brenton Brown | Ken Riley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2005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13287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FC3EF-9192-CC9D-538C-17DCD9CD5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E2075F5-5E90-1648-3AF3-2796FD862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It's Your breath in our lungs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we pour out our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pour out our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Your breath in our lungs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we pour out our praise to You only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BFE808-6EC7-8F52-9402-721A6BA71487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4244657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This is Our God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7211413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Brandon Lake | Pat Barrett | Phil Wickham | Steven Furtick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Brandon Lake Music; Phil Wickham Music; Simply Global Songs; Capitol CMG Genesis; Housefires Sounds; Music by Elevation Worship Publishing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7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Remember those walls that we called sin and shame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They were like prisons that we couldn’t escape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He came and He died and He rose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Those walls are rubble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1/9</a:t>
            </a:r>
          </a:p>
        </p:txBody>
      </p:sp>
    </p:spTree>
    <p:extLst>
      <p:ext uri="{BB962C8B-B14F-4D97-AF65-F5344CB8AC3E}">
        <p14:creationId xmlns:p14="http://schemas.microsoft.com/office/powerpoint/2010/main" val="3684826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Remember those giants we called death and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They were like mountains that stood in our 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He came and He died and He rose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Those giants are dead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2/9</a:t>
            </a:r>
          </a:p>
        </p:txBody>
      </p:sp>
    </p:spTree>
    <p:extLst>
      <p:ext uri="{BB962C8B-B14F-4D97-AF65-F5344CB8AC3E}">
        <p14:creationId xmlns:p14="http://schemas.microsoft.com/office/powerpoint/2010/main" val="2046220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3/9</a:t>
            </a:r>
          </a:p>
        </p:txBody>
      </p:sp>
    </p:spTree>
    <p:extLst>
      <p:ext uri="{BB962C8B-B14F-4D97-AF65-F5344CB8AC3E}">
        <p14:creationId xmlns:p14="http://schemas.microsoft.com/office/powerpoint/2010/main" val="2785631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Remember that fear that took our breath away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Faith so weak that we could barely pray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He heard every word every whisper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Now those altars in the wilderness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Tell the story of His faithfulness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Never once did He fail and He never will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4/9</a:t>
            </a:r>
          </a:p>
        </p:txBody>
      </p:sp>
    </p:spTree>
    <p:extLst>
      <p:ext uri="{BB962C8B-B14F-4D97-AF65-F5344CB8AC3E}">
        <p14:creationId xmlns:p14="http://schemas.microsoft.com/office/powerpoint/2010/main" val="3729947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5/9</a:t>
            </a:r>
          </a:p>
        </p:txBody>
      </p:sp>
    </p:spTree>
    <p:extLst>
      <p:ext uri="{BB962C8B-B14F-4D97-AF65-F5344CB8AC3E}">
        <p14:creationId xmlns:p14="http://schemas.microsoft.com/office/powerpoint/2010/main" val="1807002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Who pulled me out of that pit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did He did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Who paid for all of our sin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Nobody but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6/9</a:t>
            </a:r>
          </a:p>
        </p:txBody>
      </p:sp>
    </p:spTree>
    <p:extLst>
      <p:ext uri="{BB962C8B-B14F-4D97-AF65-F5344CB8AC3E}">
        <p14:creationId xmlns:p14="http://schemas.microsoft.com/office/powerpoint/2010/main" val="3380602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Who rescued me from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Yahweh </a:t>
            </a:r>
            <a:r>
              <a:rPr lang="en-GB" sz="4000" dirty="0" err="1">
                <a:solidFill>
                  <a:schemeClr val="bg1"/>
                </a:solidFill>
              </a:rPr>
              <a:t>Yahweh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Who gets the glory and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Nobody but Jesus (Him)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7/9</a:t>
            </a:r>
          </a:p>
        </p:txBody>
      </p:sp>
    </p:spTree>
    <p:extLst>
      <p:ext uri="{BB962C8B-B14F-4D97-AF65-F5344CB8AC3E}">
        <p14:creationId xmlns:p14="http://schemas.microsoft.com/office/powerpoint/2010/main" val="2147548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8/9</a:t>
            </a:r>
          </a:p>
        </p:txBody>
      </p:sp>
    </p:spTree>
    <p:extLst>
      <p:ext uri="{BB962C8B-B14F-4D97-AF65-F5344CB8AC3E}">
        <p14:creationId xmlns:p14="http://schemas.microsoft.com/office/powerpoint/2010/main" val="323796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Strength will rise as we wait upon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will wait upon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will wait upon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Strength will rise as we wait upon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will wait upon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will wait upon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4016198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9/9</a:t>
            </a:r>
          </a:p>
        </p:txBody>
      </p:sp>
    </p:spTree>
    <p:extLst>
      <p:ext uri="{BB962C8B-B14F-4D97-AF65-F5344CB8AC3E}">
        <p14:creationId xmlns:p14="http://schemas.microsoft.com/office/powerpoint/2010/main" val="433609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C2418-DF38-7DB8-06D1-F5FC39212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732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415F0-C324-75A3-19CE-DA3DBB244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492F306-D0A4-52CF-9324-1AB2B3131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Praise Medley</a:t>
            </a:r>
          </a:p>
        </p:txBody>
      </p:sp>
    </p:spTree>
    <p:extLst>
      <p:ext uri="{BB962C8B-B14F-4D97-AF65-F5344CB8AC3E}">
        <p14:creationId xmlns:p14="http://schemas.microsoft.com/office/powerpoint/2010/main" val="3272191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763CF-EAD7-F753-961B-21A54B7CB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CBD791C-5DA4-889D-0ED6-09B72911E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(What shall we do today?)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Today oh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lift up my voice in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I know, You are always there for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Almighty God, You’re my all in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 matter what I face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trials comes my 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praise Your name.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78407-72BA-7C70-0CB5-61F9799BCEBD}"/>
              </a:ext>
            </a:extLst>
          </p:cNvPr>
          <p:cNvSpPr txBox="1"/>
          <p:nvPr/>
        </p:nvSpPr>
        <p:spPr>
          <a:xfrm>
            <a:off x="8361103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1/12</a:t>
            </a:r>
          </a:p>
        </p:txBody>
      </p:sp>
    </p:spTree>
    <p:extLst>
      <p:ext uri="{BB962C8B-B14F-4D97-AF65-F5344CB8AC3E}">
        <p14:creationId xmlns:p14="http://schemas.microsoft.com/office/powerpoint/2010/main" val="3781326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I’ll praise in the valley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on the mountain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I’ll praise when I’m sure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when I’m doubting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2/12</a:t>
            </a:r>
          </a:p>
        </p:txBody>
      </p:sp>
    </p:spTree>
    <p:extLst>
      <p:ext uri="{BB962C8B-B14F-4D97-AF65-F5344CB8AC3E}">
        <p14:creationId xmlns:p14="http://schemas.microsoft.com/office/powerpoint/2010/main" val="1180271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I’ll praise when outnumbered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when surrounded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praise is the water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enemies drown 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3/12</a:t>
            </a:r>
          </a:p>
        </p:txBody>
      </p:sp>
    </p:spTree>
    <p:extLst>
      <p:ext uri="{BB962C8B-B14F-4D97-AF65-F5344CB8AC3E}">
        <p14:creationId xmlns:p14="http://schemas.microsoft.com/office/powerpoint/2010/main" val="20986582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As long as I’m breathing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I’ve got a reason to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4/12</a:t>
            </a:r>
          </a:p>
        </p:txBody>
      </p:sp>
    </p:spTree>
    <p:extLst>
      <p:ext uri="{BB962C8B-B14F-4D97-AF65-F5344CB8AC3E}">
        <p14:creationId xmlns:p14="http://schemas.microsoft.com/office/powerpoint/2010/main" val="3380299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I’ll praise when I feel 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I’ll praise when I don’t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I’ll 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I know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You’re still in control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5/12</a:t>
            </a:r>
          </a:p>
        </p:txBody>
      </p:sp>
    </p:spTree>
    <p:extLst>
      <p:ext uri="{BB962C8B-B14F-4D97-AF65-F5344CB8AC3E}">
        <p14:creationId xmlns:p14="http://schemas.microsoft.com/office/powerpoint/2010/main" val="14930420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my praise is a weapon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more than a sound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praise is the shout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brings Jericho 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6/12</a:t>
            </a:r>
          </a:p>
        </p:txBody>
      </p:sp>
    </p:spTree>
    <p:extLst>
      <p:ext uri="{BB962C8B-B14F-4D97-AF65-F5344CB8AC3E}">
        <p14:creationId xmlns:p14="http://schemas.microsoft.com/office/powerpoint/2010/main" val="21433407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As long as I’m breathing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I’ve got a reason to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7/12</a:t>
            </a:r>
          </a:p>
        </p:txBody>
      </p:sp>
    </p:spTree>
    <p:extLst>
      <p:ext uri="{BB962C8B-B14F-4D97-AF65-F5344CB8AC3E}">
        <p14:creationId xmlns:p14="http://schemas.microsoft.com/office/powerpoint/2010/main" val="260688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3600" dirty="0">
              <a:solidFill>
                <a:schemeClr val="bg1"/>
              </a:solidFill>
            </a:endParaRPr>
          </a:p>
          <a:p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Our God You reign forever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Our Hope our strong </a:t>
            </a:r>
            <a:r>
              <a:rPr lang="en-GB" sz="3600" dirty="0" err="1">
                <a:solidFill>
                  <a:schemeClr val="bg1"/>
                </a:solidFill>
              </a:rPr>
              <a:t>Deliv'rer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117140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could I keep it inside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8/12</a:t>
            </a:r>
          </a:p>
        </p:txBody>
      </p:sp>
    </p:spTree>
    <p:extLst>
      <p:ext uri="{BB962C8B-B14F-4D97-AF65-F5344CB8AC3E}">
        <p14:creationId xmlns:p14="http://schemas.microsoft.com/office/powerpoint/2010/main" val="612916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I’ll 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You’re sovereign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 reign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 rose and defeated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I’ll 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You’re faithful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You’re true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there’s nobody greater than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9/12</a:t>
            </a:r>
          </a:p>
        </p:txBody>
      </p:sp>
    </p:spTree>
    <p:extLst>
      <p:ext uri="{BB962C8B-B14F-4D97-AF65-F5344CB8AC3E}">
        <p14:creationId xmlns:p14="http://schemas.microsoft.com/office/powerpoint/2010/main" val="27172751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36995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10/12</a:t>
            </a:r>
          </a:p>
        </p:txBody>
      </p:sp>
    </p:spTree>
    <p:extLst>
      <p:ext uri="{BB962C8B-B14F-4D97-AF65-F5344CB8AC3E}">
        <p14:creationId xmlns:p14="http://schemas.microsoft.com/office/powerpoint/2010/main" val="39284563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could I keep it inside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(REPEAT)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35391" y="0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 1/12</a:t>
            </a:r>
          </a:p>
        </p:txBody>
      </p:sp>
    </p:spTree>
    <p:extLst>
      <p:ext uri="{BB962C8B-B14F-4D97-AF65-F5344CB8AC3E}">
        <p14:creationId xmlns:p14="http://schemas.microsoft.com/office/powerpoint/2010/main" val="31471700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C9BC6-8B14-F3C7-42D3-8B1D8CA1F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5D2D58B-1FA4-F54B-3E34-23C79E3C6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So, What shall we do today?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Today oh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lift up my voice in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I know, You are always there for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Almighty God, You’re my all in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 matter what I face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trials comes my 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praise Your name.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47C29-9196-9155-F889-9061008D76F9}"/>
              </a:ext>
            </a:extLst>
          </p:cNvPr>
          <p:cNvSpPr txBox="1"/>
          <p:nvPr/>
        </p:nvSpPr>
        <p:spPr>
          <a:xfrm>
            <a:off x="8230756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12/12</a:t>
            </a:r>
          </a:p>
        </p:txBody>
      </p:sp>
    </p:spTree>
    <p:extLst>
      <p:ext uri="{BB962C8B-B14F-4D97-AF65-F5344CB8AC3E}">
        <p14:creationId xmlns:p14="http://schemas.microsoft.com/office/powerpoint/2010/main" val="331105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5861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are the everlasting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everlasting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do not faint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won't grow weary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the defender of the weak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comfort those in need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lift us up on wings like eagles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214166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This Is Amazing Grace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6333821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Jeremy Riddle | Josh Farro | Phil Wickham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WC Music Corp.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Phil Wickham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Seems Like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Sing My Songs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47839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breaks the power of sin and darkness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Whose love is mighty and so much stronger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2702671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01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shakes the whole earth with holy thunder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leaves us breathless in awe and wonder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236288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This is amazing grace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unfailing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You would take my place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You would bear my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laid down Your life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I would be set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Jesus I sing for all that You've done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117235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ngs_2024-09-29" id="{AE33A1CF-5A6E-9A45-939B-9BEFB8807446}" vid="{DFD4CA98-726C-574E-9379-F8F810DB23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1951</TotalTime>
  <Words>1488</Words>
  <Application>Microsoft Office PowerPoint</Application>
  <PresentationFormat>On-screen Show (4:3)</PresentationFormat>
  <Paragraphs>263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akagi_probook</vt:lpstr>
      <vt:lpstr>Arial</vt:lpstr>
      <vt:lpstr>Calibri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Florence Olajide</dc:creator>
  <cp:lastModifiedBy>Dele Olajide</cp:lastModifiedBy>
  <cp:revision>54</cp:revision>
  <dcterms:created xsi:type="dcterms:W3CDTF">2024-09-27T16:56:29Z</dcterms:created>
  <dcterms:modified xsi:type="dcterms:W3CDTF">2024-12-31T08:32:40Z</dcterms:modified>
</cp:coreProperties>
</file>