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79" r:id="rId3"/>
    <p:sldId id="480" r:id="rId4"/>
    <p:sldId id="532" r:id="rId5"/>
    <p:sldId id="521" r:id="rId6"/>
    <p:sldId id="522" r:id="rId7"/>
    <p:sldId id="523" r:id="rId8"/>
    <p:sldId id="524" r:id="rId9"/>
    <p:sldId id="530" r:id="rId10"/>
    <p:sldId id="531" r:id="rId11"/>
    <p:sldId id="466" r:id="rId12"/>
    <p:sldId id="467" r:id="rId13"/>
    <p:sldId id="468" r:id="rId14"/>
    <p:sldId id="469" r:id="rId15"/>
    <p:sldId id="470" r:id="rId16"/>
    <p:sldId id="460" r:id="rId17"/>
    <p:sldId id="477" r:id="rId18"/>
    <p:sldId id="478" r:id="rId19"/>
    <p:sldId id="481" r:id="rId20"/>
    <p:sldId id="512" r:id="rId21"/>
    <p:sldId id="514" r:id="rId22"/>
    <p:sldId id="533" r:id="rId23"/>
    <p:sldId id="534" r:id="rId24"/>
    <p:sldId id="527" r:id="rId25"/>
    <p:sldId id="404" r:id="rId26"/>
    <p:sldId id="387" r:id="rId27"/>
    <p:sldId id="403" r:id="rId28"/>
    <p:sldId id="528" r:id="rId29"/>
    <p:sldId id="529" r:id="rId30"/>
    <p:sldId id="423" r:id="rId31"/>
    <p:sldId id="424" r:id="rId32"/>
    <p:sldId id="425" r:id="rId33"/>
    <p:sldId id="426" r:id="rId34"/>
    <p:sldId id="515" r:id="rId35"/>
    <p:sldId id="525" r:id="rId36"/>
    <p:sldId id="52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06" d="100"/>
          <a:sy n="106" d="100"/>
        </p:scale>
        <p:origin x="19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23-01-2022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Come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To The Altar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7051511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 | Wade </a:t>
            </a:r>
            <a:r>
              <a:rPr lang="en-GB" sz="1200" dirty="0" err="1">
                <a:solidFill>
                  <a:schemeClr val="bg1"/>
                </a:solidFill>
              </a:rPr>
              <a:t>Joye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668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Are you hurting and broken within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Overwhelmed by the weight of your sin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Have you come to the end of yourself</a:t>
            </a:r>
          </a:p>
          <a:p>
            <a:r>
              <a:rPr lang="en-GB" sz="4300" dirty="0">
                <a:solidFill>
                  <a:schemeClr val="bg1"/>
                </a:solidFill>
              </a:rPr>
              <a:t>Do you thirst for a drink from the well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23890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precious blood of Jesus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56383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Leave behind your regrets and mistakes</a:t>
            </a:r>
          </a:p>
          <a:p>
            <a:r>
              <a:rPr lang="en-GB" sz="4300" dirty="0">
                <a:solidFill>
                  <a:schemeClr val="bg1"/>
                </a:solidFill>
              </a:rPr>
              <a:t>Come today there's no reason to wait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Bring your sorrows and trade them for joy</a:t>
            </a:r>
          </a:p>
          <a:p>
            <a:r>
              <a:rPr lang="en-GB" sz="4300" dirty="0">
                <a:solidFill>
                  <a:schemeClr val="bg1"/>
                </a:solidFill>
              </a:rPr>
              <a:t>From the ashes a new life is born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67359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Oh what a </a:t>
            </a:r>
            <a:r>
              <a:rPr lang="en-GB" sz="4300" dirty="0" err="1">
                <a:solidFill>
                  <a:schemeClr val="bg1"/>
                </a:solidFill>
              </a:rPr>
              <a:t>Savior</a:t>
            </a:r>
            <a:endParaRPr lang="en-GB" sz="4300" dirty="0">
              <a:solidFill>
                <a:schemeClr val="bg1"/>
              </a:solidFill>
            </a:endParaRPr>
          </a:p>
          <a:p>
            <a:r>
              <a:rPr lang="en-GB" sz="4300" dirty="0">
                <a:solidFill>
                  <a:schemeClr val="bg1"/>
                </a:solidFill>
              </a:rPr>
              <a:t>Isn't he wonderful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  <a:p>
            <a:r>
              <a:rPr lang="en-GB" sz="4300" dirty="0">
                <a:solidFill>
                  <a:schemeClr val="bg1"/>
                </a:solidFill>
              </a:rPr>
              <a:t>Bow down before him</a:t>
            </a:r>
          </a:p>
          <a:p>
            <a:r>
              <a:rPr lang="en-GB" sz="4300" dirty="0">
                <a:solidFill>
                  <a:schemeClr val="bg1"/>
                </a:solidFill>
              </a:rPr>
              <a:t>For he is Lord of all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91888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Bear your cross as you wait for the crown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Tell the world of the treasure you've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91796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Rain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5842643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Donna </a:t>
            </a:r>
            <a:r>
              <a:rPr lang="en-GB" sz="1200" dirty="0" err="1">
                <a:solidFill>
                  <a:schemeClr val="bg1"/>
                </a:solidFill>
              </a:rPr>
              <a:t>Akodu</a:t>
            </a:r>
            <a:r>
              <a:rPr lang="en-GB" sz="1200" dirty="0">
                <a:solidFill>
                  <a:schemeClr val="bg1"/>
                </a:solidFill>
              </a:rPr>
              <a:t> | Noel Robinson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2009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2751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Rain, rain on me</a:t>
            </a:r>
          </a:p>
          <a:p>
            <a:r>
              <a:rPr lang="en-GB" sz="6200" dirty="0">
                <a:solidFill>
                  <a:schemeClr val="bg1"/>
                </a:solidFill>
              </a:rPr>
              <a:t>Open the windows of heaven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8011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Open up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Pouring out a blessing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we need refreshing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Till it overflows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811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Draw me close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1459484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Kelly Carpenter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2866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Lord I Lift Your Name On High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Draw me close to You never let me go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lay it all down again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hear You say that I'm Your friend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my desire no one else will do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nothing else could take Your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feel the warmth of Your embrace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Help me find the way bring me back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6914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I've ever needed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Help me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13798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arms high and heart abandoned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awe of the One who gave it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soul Lord to You surrendered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am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62187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4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Jesus at the </a:t>
            </a:r>
            <a:r>
              <a:rPr lang="en-GB" sz="9600" dirty="0" err="1">
                <a:solidFill>
                  <a:schemeClr val="bg1"/>
                </a:solidFill>
              </a:rPr>
              <a:t>Center</a:t>
            </a:r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6115180</a:t>
            </a:r>
          </a:p>
          <a:p>
            <a:endParaRPr lang="en-GB" sz="1200" dirty="0"/>
          </a:p>
          <a:p>
            <a:r>
              <a:rPr lang="en-GB" sz="1200" dirty="0"/>
              <a:t>Adam Ranney | Israel Houghton | Micah Massey</a:t>
            </a:r>
          </a:p>
          <a:p>
            <a:endParaRPr lang="en-GB" sz="1200" dirty="0"/>
          </a:p>
          <a:p>
            <a:r>
              <a:rPr lang="en-GB" sz="1200" dirty="0"/>
              <a:t>© 2011 Integrity Worship Music (Admin. by Integrity Music Ltd)</a:t>
            </a:r>
          </a:p>
          <a:p>
            <a:r>
              <a:rPr lang="en-GB" sz="1200" dirty="0"/>
              <a:t>Integrity's Praise! Music (Admin. by Integrity Music Ltd)</a:t>
            </a:r>
          </a:p>
          <a:p>
            <a:r>
              <a:rPr lang="en-GB" sz="1200" dirty="0"/>
              <a:t>Sound Of The New Breed (Admin. by Integrity Music Ltd)</a:t>
            </a:r>
          </a:p>
          <a:p>
            <a:r>
              <a:rPr lang="en-GB" sz="1200" dirty="0"/>
              <a:t>Heart Anthem Music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5631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5400" dirty="0" err="1">
                <a:solidFill>
                  <a:schemeClr val="bg1"/>
                </a:solidFill>
              </a:rPr>
              <a:t>Jesus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542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You're the </a:t>
            </a:r>
            <a:r>
              <a:rPr lang="en-GB" sz="4800" dirty="0" err="1">
                <a:solidFill>
                  <a:schemeClr val="bg1"/>
                </a:solidFill>
              </a:rPr>
              <a:t>center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932131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47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4700" dirty="0" err="1">
                <a:solidFill>
                  <a:schemeClr val="bg1"/>
                </a:solidFill>
              </a:rPr>
              <a:t>Jesus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461571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67338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88474"/>
            <a:ext cx="8640960" cy="6269525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knee will bow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tongue shall confess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1164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The Stand</a:t>
            </a:r>
          </a:p>
          <a:p>
            <a:r>
              <a:rPr lang="en-GB" sz="1200" dirty="0"/>
              <a:t>CCLI Song # 4705248</a:t>
            </a:r>
          </a:p>
          <a:p>
            <a:endParaRPr lang="en-GB" sz="1200" dirty="0"/>
          </a:p>
          <a:p>
            <a:r>
              <a:rPr lang="en-GB" sz="1200" dirty="0"/>
              <a:t>Joel Houston</a:t>
            </a:r>
          </a:p>
          <a:p>
            <a:endParaRPr lang="en-GB" sz="1200" dirty="0"/>
          </a:p>
          <a:p>
            <a:r>
              <a:rPr lang="en-GB" sz="1200" dirty="0"/>
              <a:t>© 2005 Hillsong Music Publishing Australia (Admin. by Hillsong Music Publishing UK)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stood before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Eternity in Your hand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spoke the earth into motion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Where He says </a:t>
            </a:r>
            <a:r>
              <a:rPr lang="en-GB" sz="5400" dirty="0" err="1">
                <a:solidFill>
                  <a:schemeClr val="bg1"/>
                </a:solidFill>
              </a:rPr>
              <a:t>I’am</a:t>
            </a:r>
            <a:r>
              <a:rPr lang="en-GB" sz="5400" dirty="0">
                <a:solidFill>
                  <a:schemeClr val="bg1"/>
                </a:solidFill>
              </a:rPr>
              <a:t> at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stood before my failure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carried the cross for my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sin weighed upon Your shoulders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what can I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what can I do</a:t>
            </a:r>
          </a:p>
          <a:p>
            <a:r>
              <a:rPr lang="en-GB" sz="5400" dirty="0">
                <a:solidFill>
                  <a:schemeClr val="bg1"/>
                </a:solidFill>
              </a:rPr>
              <a:t>But offer this heart O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Completely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066357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I'll walk upon salvation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Spirit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life to declare Your promise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20857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arms high and heart abandoned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awe of the One who gave it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soul Lord to You surrendered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am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97553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930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695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9270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084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71405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1149</Words>
  <Application>Microsoft Office PowerPoint</Application>
  <PresentationFormat>On-screen Show (4:3)</PresentationFormat>
  <Paragraphs>221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134</cp:revision>
  <dcterms:created xsi:type="dcterms:W3CDTF">2019-09-23T12:06:27Z</dcterms:created>
  <dcterms:modified xsi:type="dcterms:W3CDTF">2022-01-22T10:07:30Z</dcterms:modified>
</cp:coreProperties>
</file>