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0" r:id="rId3"/>
    <p:sldId id="521" r:id="rId4"/>
    <p:sldId id="522" r:id="rId5"/>
    <p:sldId id="523" r:id="rId6"/>
    <p:sldId id="524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1" d="100"/>
          <a:sy n="101" d="100"/>
        </p:scale>
        <p:origin x="156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18/04/2023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Spirit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6087919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Bryan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r>
              <a:rPr lang="en-GB" sz="1200" dirty="0">
                <a:solidFill>
                  <a:schemeClr val="bg1"/>
                </a:solidFill>
              </a:rPr>
              <a:t> | Katie </a:t>
            </a:r>
            <a:r>
              <a:rPr lang="en-GB" sz="1200" dirty="0" err="1">
                <a:solidFill>
                  <a:schemeClr val="bg1"/>
                </a:solidFill>
              </a:rPr>
              <a:t>Torwalt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2011 Capitol CMG Genesis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Jesus Culture Music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I've tasted and seen of the sweetest of loves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Where my heart becomes free and my shame is undone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In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71101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You are welcome 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Come flood this place and fill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glory God is what our hearts long for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be overcome by Your Presence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2285616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Let us become more aware of Your Presence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us experience the glory of Your goodness (Lord)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39010600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There's nothing worth more that will ever come close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No thing can compare You're our living hope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Presence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3154344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750</TotalTime>
  <Words>177</Words>
  <Application>Microsoft Office PowerPoint</Application>
  <PresentationFormat>On-screen Show (4:3)</PresentationFormat>
  <Paragraphs>31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2023-04-18T14:35:32Z</dcterms:modified>
</cp:coreProperties>
</file>