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06" r:id="rId2"/>
    <p:sldId id="447" r:id="rId3"/>
    <p:sldId id="448" r:id="rId4"/>
    <p:sldId id="449" r:id="rId5"/>
    <p:sldId id="450" r:id="rId6"/>
    <p:sldId id="572" r:id="rId7"/>
    <p:sldId id="573" r:id="rId8"/>
    <p:sldId id="5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68A8-08F3-498D-878F-C1ED49CCBCE0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222C-0358-4506-95D1-758E82841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0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Million Little Miracles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7171580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Brandon Lake | Chris Brown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Worldwide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5754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03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I've been carried by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Don't ask me how </a:t>
            </a:r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 can't explain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nothing short of a miracle I'm here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I've got some blessings that I don't deserve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got some scars but that's how you learn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nothing short of a miracle I'm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59684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think it over and it doesn't add up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it comes from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19286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(I've got) miracles on miracles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 million little miracles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Miracles on miracles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Count your miracles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1-2-3-4 I can't even count '</a:t>
            </a:r>
            <a:r>
              <a:rPr lang="en-GB" sz="3600" dirty="0" err="1">
                <a:solidFill>
                  <a:schemeClr val="bg1"/>
                </a:solidFill>
              </a:rPr>
              <a:t>em</a:t>
            </a:r>
            <a:r>
              <a:rPr lang="en-GB" sz="36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74699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0492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held me steady so I wouldn't give up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opened doors that nobody could shut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hope I never get over what You've done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 </a:t>
            </a:r>
            <a:r>
              <a:rPr lang="en-GB" sz="3600" dirty="0" err="1">
                <a:solidFill>
                  <a:schemeClr val="bg1"/>
                </a:solidFill>
              </a:rPr>
              <a:t>wanna</a:t>
            </a:r>
            <a:r>
              <a:rPr lang="en-GB" sz="3600" dirty="0">
                <a:solidFill>
                  <a:schemeClr val="bg1"/>
                </a:solidFill>
              </a:rPr>
              <a:t> live with an open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</a:t>
            </a:r>
            <a:r>
              <a:rPr lang="en-GB" sz="3600" dirty="0" err="1">
                <a:solidFill>
                  <a:schemeClr val="bg1"/>
                </a:solidFill>
              </a:rPr>
              <a:t>wanna</a:t>
            </a:r>
            <a:r>
              <a:rPr lang="en-GB" sz="3600" dirty="0">
                <a:solidFill>
                  <a:schemeClr val="bg1"/>
                </a:solidFill>
              </a:rPr>
              <a:t> live like I know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hope I never get over what You've done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72856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not coincidence and it's not luck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it comes from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75927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(I've got) miracles on miracles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 million little miracles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Miracles on miracles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Count your miracles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1-2-3-4 I can't even count '</a:t>
            </a:r>
            <a:r>
              <a:rPr lang="en-GB" sz="3600" dirty="0" err="1">
                <a:solidFill>
                  <a:schemeClr val="bg1"/>
                </a:solidFill>
              </a:rPr>
              <a:t>em</a:t>
            </a:r>
            <a:r>
              <a:rPr lang="en-GB" sz="36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46976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906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can't even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can't even count '</a:t>
            </a:r>
            <a:r>
              <a:rPr lang="en-GB" sz="3600" dirty="0" err="1">
                <a:solidFill>
                  <a:schemeClr val="bg1"/>
                </a:solidFill>
              </a:rPr>
              <a:t>em</a:t>
            </a:r>
            <a:r>
              <a:rPr lang="en-GB" sz="3600" dirty="0">
                <a:solidFill>
                  <a:schemeClr val="bg1"/>
                </a:solidFill>
              </a:rPr>
              <a:t>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can't even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can't even count '</a:t>
            </a:r>
            <a:r>
              <a:rPr lang="en-GB" sz="3600" dirty="0" err="1">
                <a:solidFill>
                  <a:schemeClr val="bg1"/>
                </a:solidFill>
              </a:rPr>
              <a:t>em</a:t>
            </a:r>
            <a:r>
              <a:rPr lang="en-GB" sz="3600" dirty="0">
                <a:solidFill>
                  <a:schemeClr val="bg1"/>
                </a:solidFill>
              </a:rPr>
              <a:t>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can't even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can't even count '</a:t>
            </a:r>
            <a:r>
              <a:rPr lang="en-GB" sz="3600" dirty="0" err="1">
                <a:solidFill>
                  <a:schemeClr val="bg1"/>
                </a:solidFill>
              </a:rPr>
              <a:t>em</a:t>
            </a:r>
            <a:r>
              <a:rPr lang="en-GB" sz="3600" dirty="0">
                <a:solidFill>
                  <a:schemeClr val="bg1"/>
                </a:solidFill>
              </a:rPr>
              <a:t> all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1-2-3-4 I can't even count '</a:t>
            </a:r>
            <a:r>
              <a:rPr lang="en-GB" sz="3600" dirty="0" err="1">
                <a:solidFill>
                  <a:schemeClr val="bg1"/>
                </a:solidFill>
              </a:rPr>
              <a:t>em</a:t>
            </a:r>
            <a:r>
              <a:rPr lang="en-GB" sz="36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21808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310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2024-07-14T21:55:48Z</dcterms:modified>
</cp:coreProperties>
</file>