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85" r:id="rId2"/>
    <p:sldId id="1086" r:id="rId3"/>
    <p:sldId id="1087" r:id="rId4"/>
    <p:sldId id="1088" r:id="rId5"/>
    <p:sldId id="1230" r:id="rId6"/>
    <p:sldId id="1089" r:id="rId7"/>
    <p:sldId id="1229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7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14/07/2024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rgbClr val="00A3E0"/>
                </a:solidFill>
                <a:latin typeface="akagi_probook"/>
              </a:rPr>
              <a:t>Oceans (Where Feet May Fail)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G.CcliSongNumber</a:t>
            </a:r>
            <a:r>
              <a:rPr lang="en-GB" sz="1200" dirty="0">
                <a:solidFill>
                  <a:schemeClr val="bg1"/>
                </a:solidFill>
              </a:rPr>
              <a:t> 6428767</a:t>
            </a:r>
          </a:p>
          <a:p>
            <a:r>
              <a:rPr lang="en-GB" sz="1200" dirty="0">
                <a:solidFill>
                  <a:schemeClr val="bg1"/>
                </a:solidFill>
              </a:rPr>
              <a:t>Joel Houston | Matt Crocker | Salomon </a:t>
            </a:r>
            <a:r>
              <a:rPr lang="en-GB" sz="1200" dirty="0" err="1">
                <a:solidFill>
                  <a:schemeClr val="bg1"/>
                </a:solidFill>
              </a:rPr>
              <a:t>Ligthelm</a:t>
            </a:r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Hillsong Music Publishing Australia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</a:t>
            </a:r>
            <a:r>
              <a:rPr lang="en-GB" sz="1200" dirty="0" err="1">
                <a:solidFill>
                  <a:schemeClr val="bg1"/>
                </a:solidFill>
              </a:rPr>
              <a:t>G.LIT_TermsOfUse</a:t>
            </a:r>
            <a:r>
              <a:rPr lang="en-GB" sz="1200" dirty="0">
                <a:solidFill>
                  <a:schemeClr val="bg1"/>
                </a:solidFill>
              </a:rPr>
              <a:t>. All rights reserved. www.ccli.com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G.CcliLicenseNumber</a:t>
            </a:r>
            <a:r>
              <a:rPr lang="en-GB" sz="1200" dirty="0">
                <a:solidFill>
                  <a:schemeClr val="bg1"/>
                </a:solidFill>
              </a:rPr>
              <a:t> 33265</a:t>
            </a:r>
          </a:p>
        </p:txBody>
      </p:sp>
    </p:spTree>
    <p:extLst>
      <p:ext uri="{BB962C8B-B14F-4D97-AF65-F5344CB8AC3E}">
        <p14:creationId xmlns:p14="http://schemas.microsoft.com/office/powerpoint/2010/main" val="216474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call me out upon the waters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great unknown where feet may fail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there I find You in the mystery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oceans deep my faith will stand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3295211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11700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Your grace abounds in deepest waters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</a:t>
            </a:r>
            <a:r>
              <a:rPr lang="en-GB" sz="3600" dirty="0" err="1">
                <a:solidFill>
                  <a:schemeClr val="bg1"/>
                </a:solidFill>
              </a:rPr>
              <a:t>sov'reign</a:t>
            </a:r>
            <a:r>
              <a:rPr lang="en-GB" sz="3600" dirty="0">
                <a:solidFill>
                  <a:schemeClr val="bg1"/>
                </a:solidFill>
              </a:rPr>
              <a:t> hand will be my guide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 feet may fail and fear surrounds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You've never failed and You won't start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790068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3046010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Spirit, lead me where my trust is without borders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me walk upon the waters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Wherever You would call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Take me deeper than my feet could ever wander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my faith will be made stronger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the presence of my Saviour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899306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call upon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keep my eyes above the waves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When oceans rise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soul will rest in Your embrace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For I am Yours and You are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957456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7370</TotalTime>
  <Words>255</Words>
  <Application>Microsoft Office PowerPoint</Application>
  <PresentationFormat>On-screen Show (4:3)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387</cp:revision>
  <dcterms:created xsi:type="dcterms:W3CDTF">2019-09-23T12:06:27Z</dcterms:created>
  <dcterms:modified xsi:type="dcterms:W3CDTF">2024-07-14T21:54:26Z</dcterms:modified>
</cp:coreProperties>
</file>