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  <p:sldId id="424" r:id="rId3"/>
    <p:sldId id="425" r:id="rId4"/>
    <p:sldId id="42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Water You turned into wine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Opened the eyes of the blind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There's no one like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None like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Into the darkness You shine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Out of the ashes we rise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There's No one like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stronger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God You are higher than any other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Awesome in power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who could ever stop us?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what can stand against?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210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2024-07-14T21:38:31Z</dcterms:modified>
</cp:coreProperties>
</file>