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2" r:id="rId2"/>
    <p:sldId id="607" r:id="rId3"/>
    <p:sldId id="643" r:id="rId4"/>
    <p:sldId id="627" r:id="rId5"/>
    <p:sldId id="64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Sacrifice of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Olumide </a:t>
            </a:r>
            <a:r>
              <a:rPr lang="en-GB" sz="1200" dirty="0" err="1">
                <a:solidFill>
                  <a:schemeClr val="bg1"/>
                </a:solidFill>
              </a:rPr>
              <a:t>Iyun</a:t>
            </a: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55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bring to you the sacrifice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Give thanks to you with </a:t>
            </a:r>
            <a:r>
              <a:rPr lang="en-GB" sz="3600">
                <a:solidFill>
                  <a:schemeClr val="bg1"/>
                </a:solidFill>
              </a:rPr>
              <a:t>all our voices </a:t>
            </a:r>
            <a:r>
              <a:rPr lang="en-GB" sz="3600" dirty="0">
                <a:solidFill>
                  <a:schemeClr val="bg1"/>
                </a:solidFill>
              </a:rPr>
              <a:t>raised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celebrate before the throne of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great and greatly to be praised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12713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For you are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your mercy never fails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(X3)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10512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90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2024-07-14T21:58:58Z</dcterms:modified>
</cp:coreProperties>
</file>